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3"/>
    <p:sldMasterId id="2147483716" r:id="rId4"/>
  </p:sldMasterIdLst>
  <p:notesMasterIdLst>
    <p:notesMasterId r:id="rId30"/>
  </p:notesMasterIdLst>
  <p:sldIdLst>
    <p:sldId id="256" r:id="rId5"/>
    <p:sldId id="257" r:id="rId6"/>
    <p:sldId id="276" r:id="rId7"/>
    <p:sldId id="273" r:id="rId8"/>
    <p:sldId id="275" r:id="rId9"/>
    <p:sldId id="272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7" r:id="rId23"/>
    <p:sldId id="298" r:id="rId24"/>
    <p:sldId id="300" r:id="rId25"/>
    <p:sldId id="292" r:id="rId26"/>
    <p:sldId id="293" r:id="rId27"/>
    <p:sldId id="295" r:id="rId28"/>
    <p:sldId id="267" r:id="rId29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65DE6-F459-3E4C-8086-0A76F78309A9}" v="17" dt="2023-06-13T01:52:26.64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4612"/>
  </p:normalViewPr>
  <p:slideViewPr>
    <p:cSldViewPr>
      <p:cViewPr varScale="1">
        <p:scale>
          <a:sx n="82" d="100"/>
          <a:sy n="82" d="100"/>
        </p:scale>
        <p:origin x="11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73130B-D581-48FA-8605-10B8F16252B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B81C835-4211-4198-B4C4-5588854930E0}">
      <dgm:prSet phldrT="[텍스트]"/>
      <dgm:spPr/>
      <dgm:t>
        <a:bodyPr/>
        <a:lstStyle/>
        <a:p>
          <a:pPr latinLnBrk="1"/>
          <a:r>
            <a:rPr lang="ko-KR" altLang="en-US" dirty="0">
              <a:ln>
                <a:solidFill>
                  <a:schemeClr val="tx1"/>
                </a:solidFill>
              </a:ln>
            </a:rPr>
            <a:t>목차</a:t>
          </a:r>
        </a:p>
      </dgm:t>
    </dgm:pt>
    <dgm:pt modelId="{5ACB83BF-6449-47C8-BC68-80E255DA4996}" type="parTrans" cxnId="{88409787-DDB5-4E34-BEFF-63AA7944DDA8}">
      <dgm:prSet/>
      <dgm:spPr/>
      <dgm:t>
        <a:bodyPr/>
        <a:lstStyle/>
        <a:p>
          <a:pPr latinLnBrk="1"/>
          <a:endParaRPr lang="ko-KR" altLang="en-US">
            <a:ln>
              <a:solidFill>
                <a:schemeClr val="tx1"/>
              </a:solidFill>
            </a:ln>
          </a:endParaRPr>
        </a:p>
      </dgm:t>
    </dgm:pt>
    <dgm:pt modelId="{9CAFE402-3FBF-4066-B2BE-FAF333324F5B}" type="sibTrans" cxnId="{88409787-DDB5-4E34-BEFF-63AA7944DDA8}">
      <dgm:prSet/>
      <dgm:spPr/>
      <dgm:t>
        <a:bodyPr/>
        <a:lstStyle/>
        <a:p>
          <a:pPr latinLnBrk="1"/>
          <a:endParaRPr lang="ko-KR" altLang="en-US">
            <a:ln>
              <a:solidFill>
                <a:schemeClr val="tx1"/>
              </a:solidFill>
            </a:ln>
          </a:endParaRPr>
        </a:p>
      </dgm:t>
    </dgm:pt>
    <dgm:pt modelId="{22F7A23E-3A5E-41D6-99B1-B45AA8130094}">
      <dgm:prSet phldrT="[텍스트]" custT="1"/>
      <dgm:spPr/>
      <dgm:t>
        <a:bodyPr anchor="ctr"/>
        <a:lstStyle/>
        <a:p>
          <a:pPr latinLnBrk="1"/>
          <a:r>
            <a:rPr lang="en-US" altLang="ko-KR" sz="4000" dirty="0">
              <a:ln>
                <a:solidFill>
                  <a:schemeClr val="tx1"/>
                </a:solidFill>
              </a:ln>
            </a:rPr>
            <a:t>1. </a:t>
          </a:r>
          <a:r>
            <a:rPr lang="ko-KR" altLang="en-US" sz="4000" dirty="0">
              <a:ln>
                <a:solidFill>
                  <a:schemeClr val="tx1"/>
                </a:solidFill>
              </a:ln>
            </a:rPr>
            <a:t>아키텍처 시스템 구성도</a:t>
          </a:r>
        </a:p>
      </dgm:t>
    </dgm:pt>
    <dgm:pt modelId="{D113639F-0A0F-4CFC-A045-24751FA7E3F1}" type="parTrans" cxnId="{32A1BD81-9592-4D13-BCC2-7EEC23B19465}">
      <dgm:prSet/>
      <dgm:spPr/>
      <dgm:t>
        <a:bodyPr/>
        <a:lstStyle/>
        <a:p>
          <a:pPr latinLnBrk="1"/>
          <a:endParaRPr lang="ko-KR" altLang="en-US">
            <a:ln>
              <a:solidFill>
                <a:schemeClr val="tx1"/>
              </a:solidFill>
            </a:ln>
          </a:endParaRPr>
        </a:p>
      </dgm:t>
    </dgm:pt>
    <dgm:pt modelId="{7DD5F770-1EA6-4D6E-9728-6761FE5A8316}" type="sibTrans" cxnId="{32A1BD81-9592-4D13-BCC2-7EEC23B19465}">
      <dgm:prSet/>
      <dgm:spPr/>
      <dgm:t>
        <a:bodyPr/>
        <a:lstStyle/>
        <a:p>
          <a:pPr latinLnBrk="1"/>
          <a:endParaRPr lang="ko-KR" altLang="en-US">
            <a:ln>
              <a:solidFill>
                <a:schemeClr val="tx1"/>
              </a:solidFill>
            </a:ln>
          </a:endParaRPr>
        </a:p>
      </dgm:t>
    </dgm:pt>
    <dgm:pt modelId="{E910B6A4-0F34-4C19-ABD6-113238AFB186}">
      <dgm:prSet phldrT="[텍스트]" custT="1"/>
      <dgm:spPr/>
      <dgm:t>
        <a:bodyPr anchor="ctr"/>
        <a:lstStyle/>
        <a:p>
          <a:pPr latinLnBrk="1"/>
          <a:r>
            <a:rPr lang="en-US" altLang="ko-KR" sz="4000" dirty="0">
              <a:ln>
                <a:solidFill>
                  <a:schemeClr val="tx1"/>
                </a:solidFill>
              </a:ln>
            </a:rPr>
            <a:t>2. </a:t>
          </a:r>
          <a:r>
            <a:rPr lang="ko-KR" altLang="en-US" sz="4000" dirty="0">
              <a:ln>
                <a:solidFill>
                  <a:schemeClr val="tx1"/>
                </a:solidFill>
              </a:ln>
            </a:rPr>
            <a:t>주요 기능</a:t>
          </a:r>
        </a:p>
      </dgm:t>
    </dgm:pt>
    <dgm:pt modelId="{E2A5F9C8-E71B-4271-9A9B-7F9DC0A23E76}" type="parTrans" cxnId="{1A89D67B-4FEF-41D9-9EA4-D9F7C868F44F}">
      <dgm:prSet/>
      <dgm:spPr/>
      <dgm:t>
        <a:bodyPr/>
        <a:lstStyle/>
        <a:p>
          <a:pPr latinLnBrk="1"/>
          <a:endParaRPr lang="ko-KR" altLang="en-US">
            <a:ln>
              <a:solidFill>
                <a:schemeClr val="tx1"/>
              </a:solidFill>
            </a:ln>
          </a:endParaRPr>
        </a:p>
      </dgm:t>
    </dgm:pt>
    <dgm:pt modelId="{BCFA1E58-7B5C-4EB7-B8F5-63A705B00425}" type="sibTrans" cxnId="{1A89D67B-4FEF-41D9-9EA4-D9F7C868F44F}">
      <dgm:prSet/>
      <dgm:spPr/>
      <dgm:t>
        <a:bodyPr/>
        <a:lstStyle/>
        <a:p>
          <a:pPr latinLnBrk="1"/>
          <a:endParaRPr lang="ko-KR" altLang="en-US">
            <a:ln>
              <a:solidFill>
                <a:schemeClr val="tx1"/>
              </a:solidFill>
            </a:ln>
          </a:endParaRPr>
        </a:p>
      </dgm:t>
    </dgm:pt>
    <dgm:pt modelId="{0CDC698C-360E-48C5-8616-2023B1691523}">
      <dgm:prSet phldrT="[텍스트]" custT="1"/>
      <dgm:spPr/>
      <dgm:t>
        <a:bodyPr anchor="ctr"/>
        <a:lstStyle/>
        <a:p>
          <a:pPr latinLnBrk="1"/>
          <a:r>
            <a:rPr lang="en-US" altLang="ko-KR" sz="4000" dirty="0">
              <a:ln>
                <a:solidFill>
                  <a:schemeClr val="tx1"/>
                </a:solidFill>
              </a:ln>
            </a:rPr>
            <a:t>3. </a:t>
          </a:r>
          <a:r>
            <a:rPr lang="ko-KR" altLang="en-US" sz="4000" dirty="0">
              <a:ln>
                <a:solidFill>
                  <a:schemeClr val="tx1"/>
                </a:solidFill>
              </a:ln>
            </a:rPr>
            <a:t>팀 구성원의 역할</a:t>
          </a:r>
        </a:p>
      </dgm:t>
    </dgm:pt>
    <dgm:pt modelId="{6698074C-DEB6-46D3-B3EB-DD423466908A}" type="parTrans" cxnId="{E742C60C-5B28-4226-A172-1B2D4FEFCE93}">
      <dgm:prSet/>
      <dgm:spPr/>
      <dgm:t>
        <a:bodyPr/>
        <a:lstStyle/>
        <a:p>
          <a:pPr latinLnBrk="1"/>
          <a:endParaRPr lang="ko-KR" altLang="en-US">
            <a:ln>
              <a:solidFill>
                <a:schemeClr val="tx1"/>
              </a:solidFill>
            </a:ln>
          </a:endParaRPr>
        </a:p>
      </dgm:t>
    </dgm:pt>
    <dgm:pt modelId="{FC816CD1-3914-4E89-B435-B4D7D3E4758A}" type="sibTrans" cxnId="{E742C60C-5B28-4226-A172-1B2D4FEFCE93}">
      <dgm:prSet/>
      <dgm:spPr/>
      <dgm:t>
        <a:bodyPr/>
        <a:lstStyle/>
        <a:p>
          <a:pPr latinLnBrk="1"/>
          <a:endParaRPr lang="ko-KR" altLang="en-US">
            <a:ln>
              <a:solidFill>
                <a:schemeClr val="tx1"/>
              </a:solidFill>
            </a:ln>
          </a:endParaRPr>
        </a:p>
      </dgm:t>
    </dgm:pt>
    <dgm:pt modelId="{79ADC634-51C4-2847-8257-513BD1247E79}">
      <dgm:prSet custT="1"/>
      <dgm:spPr/>
      <dgm:t>
        <a:bodyPr/>
        <a:lstStyle/>
        <a:p>
          <a:pPr latinLnBrk="1"/>
          <a:r>
            <a:rPr lang="en-US" altLang="ko-KR" sz="4000" dirty="0">
              <a:ln>
                <a:solidFill>
                  <a:schemeClr val="tx1"/>
                </a:solidFill>
              </a:ln>
            </a:rPr>
            <a:t>4.</a:t>
          </a:r>
          <a:r>
            <a:rPr lang="ko-KR" altLang="en-US" sz="4000" dirty="0">
              <a:ln>
                <a:solidFill>
                  <a:schemeClr val="tx1"/>
                </a:solidFill>
              </a:ln>
            </a:rPr>
            <a:t> </a:t>
          </a:r>
          <a:r>
            <a:rPr lang="ko-KR" altLang="en-US" sz="4000" dirty="0" err="1">
              <a:ln>
                <a:solidFill>
                  <a:schemeClr val="tx1"/>
                </a:solidFill>
              </a:ln>
            </a:rPr>
            <a:t>캡스톤</a:t>
          </a:r>
          <a:r>
            <a:rPr lang="ko-KR" altLang="en-US" sz="4000" dirty="0">
              <a:ln>
                <a:solidFill>
                  <a:schemeClr val="tx1"/>
                </a:solidFill>
              </a:ln>
            </a:rPr>
            <a:t> 디자인</a:t>
          </a:r>
          <a:r>
            <a:rPr lang="en-US" altLang="ko-KR" sz="4000" dirty="0">
              <a:ln>
                <a:solidFill>
                  <a:schemeClr val="tx1"/>
                </a:solidFill>
              </a:ln>
            </a:rPr>
            <a:t>1</a:t>
          </a:r>
          <a:r>
            <a:rPr lang="ko-KR" altLang="en-US" sz="4000" dirty="0">
              <a:ln>
                <a:solidFill>
                  <a:schemeClr val="tx1"/>
                </a:solidFill>
              </a:ln>
            </a:rPr>
            <a:t> 구현완료</a:t>
          </a:r>
          <a:endParaRPr lang="ko-KR" altLang="en-US" sz="4000" dirty="0"/>
        </a:p>
      </dgm:t>
    </dgm:pt>
    <dgm:pt modelId="{473DC9A8-DDC0-FC4F-B36B-CC3DDD383CCE}" type="parTrans" cxnId="{108F6091-534A-684A-A874-3062D1FF0F8E}">
      <dgm:prSet/>
      <dgm:spPr/>
      <dgm:t>
        <a:bodyPr/>
        <a:lstStyle/>
        <a:p>
          <a:pPr latinLnBrk="1"/>
          <a:endParaRPr lang="ko-KR" altLang="en-US"/>
        </a:p>
      </dgm:t>
    </dgm:pt>
    <dgm:pt modelId="{929CA891-716C-AC4C-855C-72E1C5EE285C}" type="sibTrans" cxnId="{108F6091-534A-684A-A874-3062D1FF0F8E}">
      <dgm:prSet/>
      <dgm:spPr/>
      <dgm:t>
        <a:bodyPr/>
        <a:lstStyle/>
        <a:p>
          <a:pPr latinLnBrk="1"/>
          <a:endParaRPr lang="ko-KR" altLang="en-US"/>
        </a:p>
      </dgm:t>
    </dgm:pt>
    <dgm:pt modelId="{AE3FB214-0FE5-6549-AB57-3C642C39DDD1}">
      <dgm:prSet custT="1"/>
      <dgm:spPr/>
      <dgm:t>
        <a:bodyPr/>
        <a:lstStyle/>
        <a:p>
          <a:pPr latinLnBrk="1"/>
          <a:r>
            <a:rPr lang="en-US" altLang="ko-KR" sz="4000" dirty="0">
              <a:ln>
                <a:solidFill>
                  <a:schemeClr val="tx1"/>
                </a:solidFill>
              </a:ln>
            </a:rPr>
            <a:t>5.</a:t>
          </a:r>
          <a:r>
            <a:rPr lang="ko-KR" altLang="en-US" sz="4000" dirty="0">
              <a:ln>
                <a:solidFill>
                  <a:schemeClr val="tx1"/>
                </a:solidFill>
              </a:ln>
            </a:rPr>
            <a:t> </a:t>
          </a:r>
          <a:r>
            <a:rPr lang="ko-KR" altLang="en-US" sz="4000" dirty="0" err="1">
              <a:ln>
                <a:solidFill>
                  <a:schemeClr val="tx1"/>
                </a:solidFill>
              </a:ln>
            </a:rPr>
            <a:t>캡스톤</a:t>
          </a:r>
          <a:r>
            <a:rPr lang="ko-KR" altLang="en-US" sz="4000" dirty="0">
              <a:ln>
                <a:solidFill>
                  <a:schemeClr val="tx1"/>
                </a:solidFill>
              </a:ln>
            </a:rPr>
            <a:t> 디자인</a:t>
          </a:r>
          <a:r>
            <a:rPr lang="en-US" altLang="ko-KR" sz="4000" dirty="0">
              <a:ln>
                <a:solidFill>
                  <a:schemeClr val="tx1"/>
                </a:solidFill>
              </a:ln>
            </a:rPr>
            <a:t>2</a:t>
          </a:r>
          <a:r>
            <a:rPr lang="ko-KR" altLang="en-US" sz="4000" dirty="0">
              <a:ln>
                <a:solidFill>
                  <a:schemeClr val="tx1"/>
                </a:solidFill>
              </a:ln>
            </a:rPr>
            <a:t> 목표 </a:t>
          </a:r>
          <a:endParaRPr lang="ko-KR" altLang="en-US" sz="4000" dirty="0"/>
        </a:p>
      </dgm:t>
    </dgm:pt>
    <dgm:pt modelId="{826FC9A7-2D32-174D-A4FA-7FC4056A06F3}" type="parTrans" cxnId="{DA00F987-4942-E844-A38D-7E415FE56859}">
      <dgm:prSet/>
      <dgm:spPr/>
      <dgm:t>
        <a:bodyPr/>
        <a:lstStyle/>
        <a:p>
          <a:pPr latinLnBrk="1"/>
          <a:endParaRPr lang="ko-KR" altLang="en-US"/>
        </a:p>
      </dgm:t>
    </dgm:pt>
    <dgm:pt modelId="{EBAEFCB1-2FDE-8F47-84D4-EDC085BE83E2}" type="sibTrans" cxnId="{DA00F987-4942-E844-A38D-7E415FE56859}">
      <dgm:prSet/>
      <dgm:spPr/>
      <dgm:t>
        <a:bodyPr/>
        <a:lstStyle/>
        <a:p>
          <a:pPr latinLnBrk="1"/>
          <a:endParaRPr lang="ko-KR" altLang="en-US"/>
        </a:p>
      </dgm:t>
    </dgm:pt>
    <dgm:pt modelId="{20883016-2EB3-8945-9587-A2D313AC753F}">
      <dgm:prSet custT="1"/>
      <dgm:spPr/>
      <dgm:t>
        <a:bodyPr/>
        <a:lstStyle/>
        <a:p>
          <a:pPr latinLnBrk="1"/>
          <a:r>
            <a:rPr lang="en-US" altLang="ko-KR" sz="4000" dirty="0">
              <a:ln>
                <a:solidFill>
                  <a:schemeClr val="tx1"/>
                </a:solidFill>
              </a:ln>
            </a:rPr>
            <a:t>6.</a:t>
          </a:r>
          <a:r>
            <a:rPr lang="ko-KR" altLang="en-US" sz="4000" dirty="0">
              <a:ln>
                <a:solidFill>
                  <a:schemeClr val="tx1"/>
                </a:solidFill>
              </a:ln>
            </a:rPr>
            <a:t> 데모 </a:t>
          </a:r>
          <a:endParaRPr lang="ko-KR" altLang="en-US" sz="4000" dirty="0"/>
        </a:p>
      </dgm:t>
    </dgm:pt>
    <dgm:pt modelId="{CA7A4F6F-F2C2-C04D-9B33-40C5620AD542}" type="parTrans" cxnId="{6F5E6CA8-A174-774A-97B9-F5F25F776440}">
      <dgm:prSet/>
      <dgm:spPr/>
      <dgm:t>
        <a:bodyPr/>
        <a:lstStyle/>
        <a:p>
          <a:pPr latinLnBrk="1"/>
          <a:endParaRPr lang="ko-KR" altLang="en-US"/>
        </a:p>
      </dgm:t>
    </dgm:pt>
    <dgm:pt modelId="{574560B7-323C-C14C-A63C-17EFBD9993A1}" type="sibTrans" cxnId="{6F5E6CA8-A174-774A-97B9-F5F25F776440}">
      <dgm:prSet/>
      <dgm:spPr/>
      <dgm:t>
        <a:bodyPr/>
        <a:lstStyle/>
        <a:p>
          <a:pPr latinLnBrk="1"/>
          <a:endParaRPr lang="ko-KR" altLang="en-US"/>
        </a:p>
      </dgm:t>
    </dgm:pt>
    <dgm:pt modelId="{72664A58-FF4C-4BA0-A2E4-37C0F6D50619}" type="pres">
      <dgm:prSet presAssocID="{A173130B-D581-48FA-8605-10B8F16252BD}" presName="vert0" presStyleCnt="0">
        <dgm:presLayoutVars>
          <dgm:dir/>
          <dgm:animOne val="branch"/>
          <dgm:animLvl val="lvl"/>
        </dgm:presLayoutVars>
      </dgm:prSet>
      <dgm:spPr/>
    </dgm:pt>
    <dgm:pt modelId="{69F74ADF-C868-4FC4-8EB0-A741D27996BA}" type="pres">
      <dgm:prSet presAssocID="{FB81C835-4211-4198-B4C4-5588854930E0}" presName="thickLine" presStyleLbl="alignNode1" presStyleIdx="0" presStyleCnt="1"/>
      <dgm:spPr/>
    </dgm:pt>
    <dgm:pt modelId="{39E8BB3D-1DA6-43C2-845A-0AA363909D66}" type="pres">
      <dgm:prSet presAssocID="{FB81C835-4211-4198-B4C4-5588854930E0}" presName="horz1" presStyleCnt="0"/>
      <dgm:spPr/>
    </dgm:pt>
    <dgm:pt modelId="{76296E4A-C235-45ED-83DC-E455EA91D728}" type="pres">
      <dgm:prSet presAssocID="{FB81C835-4211-4198-B4C4-5588854930E0}" presName="tx1" presStyleLbl="revTx" presStyleIdx="0" presStyleCnt="7"/>
      <dgm:spPr/>
    </dgm:pt>
    <dgm:pt modelId="{CAD6672B-5C17-48C8-B39E-8E21B7FB3716}" type="pres">
      <dgm:prSet presAssocID="{FB81C835-4211-4198-B4C4-5588854930E0}" presName="vert1" presStyleCnt="0"/>
      <dgm:spPr/>
    </dgm:pt>
    <dgm:pt modelId="{DB5DC8D6-6CCB-CE44-AD77-935A7DE3AE27}" type="pres">
      <dgm:prSet presAssocID="{22F7A23E-3A5E-41D6-99B1-B45AA8130094}" presName="vertSpace2a" presStyleCnt="0"/>
      <dgm:spPr/>
    </dgm:pt>
    <dgm:pt modelId="{D83BE13C-CF62-48FD-B759-488BCE1E4EA1}" type="pres">
      <dgm:prSet presAssocID="{22F7A23E-3A5E-41D6-99B1-B45AA8130094}" presName="horz2" presStyleCnt="0"/>
      <dgm:spPr/>
    </dgm:pt>
    <dgm:pt modelId="{F0F9D24A-8F68-4169-BD4B-ABD9ABDE2AD4}" type="pres">
      <dgm:prSet presAssocID="{22F7A23E-3A5E-41D6-99B1-B45AA8130094}" presName="horzSpace2" presStyleCnt="0"/>
      <dgm:spPr/>
    </dgm:pt>
    <dgm:pt modelId="{F21C7A9D-688E-4003-9266-D8FD3581E1BE}" type="pres">
      <dgm:prSet presAssocID="{22F7A23E-3A5E-41D6-99B1-B45AA8130094}" presName="tx2" presStyleLbl="revTx" presStyleIdx="1" presStyleCnt="7"/>
      <dgm:spPr/>
    </dgm:pt>
    <dgm:pt modelId="{4F728AD8-B10E-4B3D-ACF5-FFA16E806BEB}" type="pres">
      <dgm:prSet presAssocID="{22F7A23E-3A5E-41D6-99B1-B45AA8130094}" presName="vert2" presStyleCnt="0"/>
      <dgm:spPr/>
    </dgm:pt>
    <dgm:pt modelId="{80F78CC5-F0BB-4CE6-9F3A-10A28CC57B81}" type="pres">
      <dgm:prSet presAssocID="{22F7A23E-3A5E-41D6-99B1-B45AA8130094}" presName="thinLine2b" presStyleLbl="callout" presStyleIdx="0" presStyleCnt="6"/>
      <dgm:spPr/>
    </dgm:pt>
    <dgm:pt modelId="{6BBAA9B4-8A4F-4B1F-8147-7A7ABC2B15DD}" type="pres">
      <dgm:prSet presAssocID="{22F7A23E-3A5E-41D6-99B1-B45AA8130094}" presName="vertSpace2b" presStyleCnt="0"/>
      <dgm:spPr/>
    </dgm:pt>
    <dgm:pt modelId="{E1056B28-587E-4E27-9536-E7B432525CC5}" type="pres">
      <dgm:prSet presAssocID="{E910B6A4-0F34-4C19-ABD6-113238AFB186}" presName="horz2" presStyleCnt="0"/>
      <dgm:spPr/>
    </dgm:pt>
    <dgm:pt modelId="{2020E8FD-D51F-4F35-A67E-D32905A37321}" type="pres">
      <dgm:prSet presAssocID="{E910B6A4-0F34-4C19-ABD6-113238AFB186}" presName="horzSpace2" presStyleCnt="0"/>
      <dgm:spPr/>
    </dgm:pt>
    <dgm:pt modelId="{FC949660-A1AB-47E8-9D39-4C3327C6B798}" type="pres">
      <dgm:prSet presAssocID="{E910B6A4-0F34-4C19-ABD6-113238AFB186}" presName="tx2" presStyleLbl="revTx" presStyleIdx="2" presStyleCnt="7"/>
      <dgm:spPr/>
    </dgm:pt>
    <dgm:pt modelId="{8E476AD3-FFB8-47A6-9C94-D691B65B629B}" type="pres">
      <dgm:prSet presAssocID="{E910B6A4-0F34-4C19-ABD6-113238AFB186}" presName="vert2" presStyleCnt="0"/>
      <dgm:spPr/>
    </dgm:pt>
    <dgm:pt modelId="{DEE75C16-6FB0-4283-896D-13FAD32EFA0C}" type="pres">
      <dgm:prSet presAssocID="{E910B6A4-0F34-4C19-ABD6-113238AFB186}" presName="thinLine2b" presStyleLbl="callout" presStyleIdx="1" presStyleCnt="6"/>
      <dgm:spPr/>
    </dgm:pt>
    <dgm:pt modelId="{263AAEDE-493B-4D73-8120-7D73A80D049B}" type="pres">
      <dgm:prSet presAssocID="{E910B6A4-0F34-4C19-ABD6-113238AFB186}" presName="vertSpace2b" presStyleCnt="0"/>
      <dgm:spPr/>
    </dgm:pt>
    <dgm:pt modelId="{012A2517-F7D2-427E-ACC4-F3F99977D860}" type="pres">
      <dgm:prSet presAssocID="{0CDC698C-360E-48C5-8616-2023B1691523}" presName="horz2" presStyleCnt="0"/>
      <dgm:spPr/>
    </dgm:pt>
    <dgm:pt modelId="{9A83CC78-15AE-46AC-A603-E39C5E97E3B8}" type="pres">
      <dgm:prSet presAssocID="{0CDC698C-360E-48C5-8616-2023B1691523}" presName="horzSpace2" presStyleCnt="0"/>
      <dgm:spPr/>
    </dgm:pt>
    <dgm:pt modelId="{1BF419E7-E3B3-4F4D-926B-2185B1617964}" type="pres">
      <dgm:prSet presAssocID="{0CDC698C-360E-48C5-8616-2023B1691523}" presName="tx2" presStyleLbl="revTx" presStyleIdx="3" presStyleCnt="7"/>
      <dgm:spPr/>
    </dgm:pt>
    <dgm:pt modelId="{6EDCAD9E-3F79-4BB1-9CFC-9369F5CE7EFD}" type="pres">
      <dgm:prSet presAssocID="{0CDC698C-360E-48C5-8616-2023B1691523}" presName="vert2" presStyleCnt="0"/>
      <dgm:spPr/>
    </dgm:pt>
    <dgm:pt modelId="{1B542388-8BA0-4863-A285-A53344A773BE}" type="pres">
      <dgm:prSet presAssocID="{0CDC698C-360E-48C5-8616-2023B1691523}" presName="thinLine2b" presStyleLbl="callout" presStyleIdx="2" presStyleCnt="6"/>
      <dgm:spPr/>
    </dgm:pt>
    <dgm:pt modelId="{9F1D2B54-3A14-417E-A48A-FB2C83C62076}" type="pres">
      <dgm:prSet presAssocID="{0CDC698C-360E-48C5-8616-2023B1691523}" presName="vertSpace2b" presStyleCnt="0"/>
      <dgm:spPr/>
    </dgm:pt>
    <dgm:pt modelId="{19FF6689-B273-E640-806C-DDAB038D4B6B}" type="pres">
      <dgm:prSet presAssocID="{79ADC634-51C4-2847-8257-513BD1247E79}" presName="horz2" presStyleCnt="0"/>
      <dgm:spPr/>
    </dgm:pt>
    <dgm:pt modelId="{01125272-47AD-484D-974F-6774B63AF8A7}" type="pres">
      <dgm:prSet presAssocID="{79ADC634-51C4-2847-8257-513BD1247E79}" presName="horzSpace2" presStyleCnt="0"/>
      <dgm:spPr/>
    </dgm:pt>
    <dgm:pt modelId="{8176C16F-8AB6-CD40-B317-ABF57E7A3A7F}" type="pres">
      <dgm:prSet presAssocID="{79ADC634-51C4-2847-8257-513BD1247E79}" presName="tx2" presStyleLbl="revTx" presStyleIdx="4" presStyleCnt="7" custLinFactNeighborY="28125"/>
      <dgm:spPr/>
    </dgm:pt>
    <dgm:pt modelId="{7631F770-D99A-9C49-8F12-8A93DB06ED79}" type="pres">
      <dgm:prSet presAssocID="{79ADC634-51C4-2847-8257-513BD1247E79}" presName="vert2" presStyleCnt="0"/>
      <dgm:spPr/>
    </dgm:pt>
    <dgm:pt modelId="{F207D0A8-0853-2F49-9DD0-38BE3DC71BA6}" type="pres">
      <dgm:prSet presAssocID="{79ADC634-51C4-2847-8257-513BD1247E79}" presName="thinLine2b" presStyleLbl="callout" presStyleIdx="3" presStyleCnt="6"/>
      <dgm:spPr/>
    </dgm:pt>
    <dgm:pt modelId="{862C5B23-3672-B24D-95EE-9C7241B5E28B}" type="pres">
      <dgm:prSet presAssocID="{79ADC634-51C4-2847-8257-513BD1247E79}" presName="vertSpace2b" presStyleCnt="0"/>
      <dgm:spPr/>
    </dgm:pt>
    <dgm:pt modelId="{14EDE637-C121-D747-8007-73C9A008F79D}" type="pres">
      <dgm:prSet presAssocID="{AE3FB214-0FE5-6549-AB57-3C642C39DDD1}" presName="horz2" presStyleCnt="0"/>
      <dgm:spPr/>
    </dgm:pt>
    <dgm:pt modelId="{C6A3BC96-85C0-294A-882E-CB1552C52BAC}" type="pres">
      <dgm:prSet presAssocID="{AE3FB214-0FE5-6549-AB57-3C642C39DDD1}" presName="horzSpace2" presStyleCnt="0"/>
      <dgm:spPr/>
    </dgm:pt>
    <dgm:pt modelId="{03659168-8A06-CB41-942F-B23E97EC34F4}" type="pres">
      <dgm:prSet presAssocID="{AE3FB214-0FE5-6549-AB57-3C642C39DDD1}" presName="tx2" presStyleLbl="revTx" presStyleIdx="5" presStyleCnt="7" custLinFactNeighborX="-156" custLinFactNeighborY="17799"/>
      <dgm:spPr/>
    </dgm:pt>
    <dgm:pt modelId="{9E48D839-F6F9-8C48-B898-994099DE5C9C}" type="pres">
      <dgm:prSet presAssocID="{AE3FB214-0FE5-6549-AB57-3C642C39DDD1}" presName="vert2" presStyleCnt="0"/>
      <dgm:spPr/>
    </dgm:pt>
    <dgm:pt modelId="{90684A0B-6830-A744-913A-4B192C853FA1}" type="pres">
      <dgm:prSet presAssocID="{AE3FB214-0FE5-6549-AB57-3C642C39DDD1}" presName="thinLine2b" presStyleLbl="callout" presStyleIdx="4" presStyleCnt="6"/>
      <dgm:spPr/>
    </dgm:pt>
    <dgm:pt modelId="{7C6F08E3-FE77-AE4B-9D66-AFEC8D9D5295}" type="pres">
      <dgm:prSet presAssocID="{AE3FB214-0FE5-6549-AB57-3C642C39DDD1}" presName="vertSpace2b" presStyleCnt="0"/>
      <dgm:spPr/>
    </dgm:pt>
    <dgm:pt modelId="{C279FF76-CC3E-DE4D-A045-AE8DB002BE17}" type="pres">
      <dgm:prSet presAssocID="{20883016-2EB3-8945-9587-A2D313AC753F}" presName="horz2" presStyleCnt="0"/>
      <dgm:spPr/>
    </dgm:pt>
    <dgm:pt modelId="{6FCFBDED-A6D3-344A-92E5-2D41CA46032B}" type="pres">
      <dgm:prSet presAssocID="{20883016-2EB3-8945-9587-A2D313AC753F}" presName="horzSpace2" presStyleCnt="0"/>
      <dgm:spPr/>
    </dgm:pt>
    <dgm:pt modelId="{3E0C559E-D925-D54B-89FE-6C1534C68056}" type="pres">
      <dgm:prSet presAssocID="{20883016-2EB3-8945-9587-A2D313AC753F}" presName="tx2" presStyleLbl="revTx" presStyleIdx="6" presStyleCnt="7"/>
      <dgm:spPr/>
    </dgm:pt>
    <dgm:pt modelId="{F616BD45-BF15-144E-AB9B-D53FD6B5C6BA}" type="pres">
      <dgm:prSet presAssocID="{20883016-2EB3-8945-9587-A2D313AC753F}" presName="vert2" presStyleCnt="0"/>
      <dgm:spPr/>
    </dgm:pt>
    <dgm:pt modelId="{1A4DF087-6EAA-5945-9358-36568D8B10B1}" type="pres">
      <dgm:prSet presAssocID="{20883016-2EB3-8945-9587-A2D313AC753F}" presName="thinLine2b" presStyleLbl="callout" presStyleIdx="5" presStyleCnt="6"/>
      <dgm:spPr/>
    </dgm:pt>
    <dgm:pt modelId="{907EEE06-4F1A-5B48-B499-07C38EA93282}" type="pres">
      <dgm:prSet presAssocID="{20883016-2EB3-8945-9587-A2D313AC753F}" presName="vertSpace2b" presStyleCnt="0"/>
      <dgm:spPr/>
    </dgm:pt>
  </dgm:ptLst>
  <dgm:cxnLst>
    <dgm:cxn modelId="{E742C60C-5B28-4226-A172-1B2D4FEFCE93}" srcId="{FB81C835-4211-4198-B4C4-5588854930E0}" destId="{0CDC698C-360E-48C5-8616-2023B1691523}" srcOrd="2" destOrd="0" parTransId="{6698074C-DEB6-46D3-B3EB-DD423466908A}" sibTransId="{FC816CD1-3914-4E89-B435-B4D7D3E4758A}"/>
    <dgm:cxn modelId="{86A4243F-CB3A-4093-A232-3554B7689C27}" type="presOf" srcId="{A173130B-D581-48FA-8605-10B8F16252BD}" destId="{72664A58-FF4C-4BA0-A2E4-37C0F6D50619}" srcOrd="0" destOrd="0" presId="urn:microsoft.com/office/officeart/2008/layout/LinedList"/>
    <dgm:cxn modelId="{34802941-809D-EC4F-B72C-99A0003C8A55}" type="presOf" srcId="{20883016-2EB3-8945-9587-A2D313AC753F}" destId="{3E0C559E-D925-D54B-89FE-6C1534C68056}" srcOrd="0" destOrd="0" presId="urn:microsoft.com/office/officeart/2008/layout/LinedList"/>
    <dgm:cxn modelId="{1A89D67B-4FEF-41D9-9EA4-D9F7C868F44F}" srcId="{FB81C835-4211-4198-B4C4-5588854930E0}" destId="{E910B6A4-0F34-4C19-ABD6-113238AFB186}" srcOrd="1" destOrd="0" parTransId="{E2A5F9C8-E71B-4271-9A9B-7F9DC0A23E76}" sibTransId="{BCFA1E58-7B5C-4EB7-B8F5-63A705B00425}"/>
    <dgm:cxn modelId="{32A1BD81-9592-4D13-BCC2-7EEC23B19465}" srcId="{FB81C835-4211-4198-B4C4-5588854930E0}" destId="{22F7A23E-3A5E-41D6-99B1-B45AA8130094}" srcOrd="0" destOrd="0" parTransId="{D113639F-0A0F-4CFC-A045-24751FA7E3F1}" sibTransId="{7DD5F770-1EA6-4D6E-9728-6761FE5A8316}"/>
    <dgm:cxn modelId="{88409787-DDB5-4E34-BEFF-63AA7944DDA8}" srcId="{A173130B-D581-48FA-8605-10B8F16252BD}" destId="{FB81C835-4211-4198-B4C4-5588854930E0}" srcOrd="0" destOrd="0" parTransId="{5ACB83BF-6449-47C8-BC68-80E255DA4996}" sibTransId="{9CAFE402-3FBF-4066-B2BE-FAF333324F5B}"/>
    <dgm:cxn modelId="{DA00F987-4942-E844-A38D-7E415FE56859}" srcId="{FB81C835-4211-4198-B4C4-5588854930E0}" destId="{AE3FB214-0FE5-6549-AB57-3C642C39DDD1}" srcOrd="4" destOrd="0" parTransId="{826FC9A7-2D32-174D-A4FA-7FC4056A06F3}" sibTransId="{EBAEFCB1-2FDE-8F47-84D4-EDC085BE83E2}"/>
    <dgm:cxn modelId="{108F6091-534A-684A-A874-3062D1FF0F8E}" srcId="{FB81C835-4211-4198-B4C4-5588854930E0}" destId="{79ADC634-51C4-2847-8257-513BD1247E79}" srcOrd="3" destOrd="0" parTransId="{473DC9A8-DDC0-FC4F-B36B-CC3DDD383CCE}" sibTransId="{929CA891-716C-AC4C-855C-72E1C5EE285C}"/>
    <dgm:cxn modelId="{139D92A6-4E6C-EA42-9D69-DECA802FD1BF}" type="presOf" srcId="{79ADC634-51C4-2847-8257-513BD1247E79}" destId="{8176C16F-8AB6-CD40-B317-ABF57E7A3A7F}" srcOrd="0" destOrd="0" presId="urn:microsoft.com/office/officeart/2008/layout/LinedList"/>
    <dgm:cxn modelId="{6F5E6CA8-A174-774A-97B9-F5F25F776440}" srcId="{FB81C835-4211-4198-B4C4-5588854930E0}" destId="{20883016-2EB3-8945-9587-A2D313AC753F}" srcOrd="5" destOrd="0" parTransId="{CA7A4F6F-F2C2-C04D-9B33-40C5620AD542}" sibTransId="{574560B7-323C-C14C-A63C-17EFBD9993A1}"/>
    <dgm:cxn modelId="{1A10D4AC-608B-EF4F-A355-4DFE79AB8D53}" type="presOf" srcId="{22F7A23E-3A5E-41D6-99B1-B45AA8130094}" destId="{F21C7A9D-688E-4003-9266-D8FD3581E1BE}" srcOrd="0" destOrd="0" presId="urn:microsoft.com/office/officeart/2008/layout/LinedList"/>
    <dgm:cxn modelId="{5925DBC7-884A-424A-BBE4-59C6505A3518}" type="presOf" srcId="{0CDC698C-360E-48C5-8616-2023B1691523}" destId="{1BF419E7-E3B3-4F4D-926B-2185B1617964}" srcOrd="0" destOrd="0" presId="urn:microsoft.com/office/officeart/2008/layout/LinedList"/>
    <dgm:cxn modelId="{430DA6CD-78FE-40FF-A964-E532B877066C}" type="presOf" srcId="{FB81C835-4211-4198-B4C4-5588854930E0}" destId="{76296E4A-C235-45ED-83DC-E455EA91D728}" srcOrd="0" destOrd="0" presId="urn:microsoft.com/office/officeart/2008/layout/LinedList"/>
    <dgm:cxn modelId="{D9E55CDA-0D0A-1D4A-8A57-C542E5C8B38F}" type="presOf" srcId="{E910B6A4-0F34-4C19-ABD6-113238AFB186}" destId="{FC949660-A1AB-47E8-9D39-4C3327C6B798}" srcOrd="0" destOrd="0" presId="urn:microsoft.com/office/officeart/2008/layout/LinedList"/>
    <dgm:cxn modelId="{F7F9A0E8-6094-0B4C-B5FE-A75BDCC9DD95}" type="presOf" srcId="{AE3FB214-0FE5-6549-AB57-3C642C39DDD1}" destId="{03659168-8A06-CB41-942F-B23E97EC34F4}" srcOrd="0" destOrd="0" presId="urn:microsoft.com/office/officeart/2008/layout/LinedList"/>
    <dgm:cxn modelId="{D09F9B51-5C82-49E3-90AF-0C975F454944}" type="presParOf" srcId="{72664A58-FF4C-4BA0-A2E4-37C0F6D50619}" destId="{69F74ADF-C868-4FC4-8EB0-A741D27996BA}" srcOrd="0" destOrd="0" presId="urn:microsoft.com/office/officeart/2008/layout/LinedList"/>
    <dgm:cxn modelId="{E8FF9D9C-0DDB-4621-B0B4-0D037B5920DD}" type="presParOf" srcId="{72664A58-FF4C-4BA0-A2E4-37C0F6D50619}" destId="{39E8BB3D-1DA6-43C2-845A-0AA363909D66}" srcOrd="1" destOrd="0" presId="urn:microsoft.com/office/officeart/2008/layout/LinedList"/>
    <dgm:cxn modelId="{333EDF7D-4A67-4FBB-AF63-CED00E4A45AD}" type="presParOf" srcId="{39E8BB3D-1DA6-43C2-845A-0AA363909D66}" destId="{76296E4A-C235-45ED-83DC-E455EA91D728}" srcOrd="0" destOrd="0" presId="urn:microsoft.com/office/officeart/2008/layout/LinedList"/>
    <dgm:cxn modelId="{925FD07D-164A-4E28-8948-B5601624C6B9}" type="presParOf" srcId="{39E8BB3D-1DA6-43C2-845A-0AA363909D66}" destId="{CAD6672B-5C17-48C8-B39E-8E21B7FB3716}" srcOrd="1" destOrd="0" presId="urn:microsoft.com/office/officeart/2008/layout/LinedList"/>
    <dgm:cxn modelId="{E5DF2F3F-21D3-E84E-8A40-9FD4C4C38D8E}" type="presParOf" srcId="{CAD6672B-5C17-48C8-B39E-8E21B7FB3716}" destId="{DB5DC8D6-6CCB-CE44-AD77-935A7DE3AE27}" srcOrd="0" destOrd="0" presId="urn:microsoft.com/office/officeart/2008/layout/LinedList"/>
    <dgm:cxn modelId="{101C20A7-BB2E-E647-BC78-898A2F5046DA}" type="presParOf" srcId="{CAD6672B-5C17-48C8-B39E-8E21B7FB3716}" destId="{D83BE13C-CF62-48FD-B759-488BCE1E4EA1}" srcOrd="1" destOrd="0" presId="urn:microsoft.com/office/officeart/2008/layout/LinedList"/>
    <dgm:cxn modelId="{C483A05D-1E30-F640-906A-294796A9F117}" type="presParOf" srcId="{D83BE13C-CF62-48FD-B759-488BCE1E4EA1}" destId="{F0F9D24A-8F68-4169-BD4B-ABD9ABDE2AD4}" srcOrd="0" destOrd="0" presId="urn:microsoft.com/office/officeart/2008/layout/LinedList"/>
    <dgm:cxn modelId="{1FCFECED-8136-7D46-86EA-0FBE5C96D627}" type="presParOf" srcId="{D83BE13C-CF62-48FD-B759-488BCE1E4EA1}" destId="{F21C7A9D-688E-4003-9266-D8FD3581E1BE}" srcOrd="1" destOrd="0" presId="urn:microsoft.com/office/officeart/2008/layout/LinedList"/>
    <dgm:cxn modelId="{EA924CDD-4766-A04D-B572-D6942FA0AECE}" type="presParOf" srcId="{D83BE13C-CF62-48FD-B759-488BCE1E4EA1}" destId="{4F728AD8-B10E-4B3D-ACF5-FFA16E806BEB}" srcOrd="2" destOrd="0" presId="urn:microsoft.com/office/officeart/2008/layout/LinedList"/>
    <dgm:cxn modelId="{3DA1C945-7064-3E41-9DEB-82F58D8F9AFF}" type="presParOf" srcId="{CAD6672B-5C17-48C8-B39E-8E21B7FB3716}" destId="{80F78CC5-F0BB-4CE6-9F3A-10A28CC57B81}" srcOrd="2" destOrd="0" presId="urn:microsoft.com/office/officeart/2008/layout/LinedList"/>
    <dgm:cxn modelId="{2CCAB9C4-3CCD-7F41-8BEA-8AE3DB755EF6}" type="presParOf" srcId="{CAD6672B-5C17-48C8-B39E-8E21B7FB3716}" destId="{6BBAA9B4-8A4F-4B1F-8147-7A7ABC2B15DD}" srcOrd="3" destOrd="0" presId="urn:microsoft.com/office/officeart/2008/layout/LinedList"/>
    <dgm:cxn modelId="{E4B7B31C-A2E9-D244-9870-2ACCE4E57E0C}" type="presParOf" srcId="{CAD6672B-5C17-48C8-B39E-8E21B7FB3716}" destId="{E1056B28-587E-4E27-9536-E7B432525CC5}" srcOrd="4" destOrd="0" presId="urn:microsoft.com/office/officeart/2008/layout/LinedList"/>
    <dgm:cxn modelId="{7B8971ED-3E8E-984D-92B5-FD375327AA79}" type="presParOf" srcId="{E1056B28-587E-4E27-9536-E7B432525CC5}" destId="{2020E8FD-D51F-4F35-A67E-D32905A37321}" srcOrd="0" destOrd="0" presId="urn:microsoft.com/office/officeart/2008/layout/LinedList"/>
    <dgm:cxn modelId="{0511792A-97E8-BE42-9E77-38F0989E5982}" type="presParOf" srcId="{E1056B28-587E-4E27-9536-E7B432525CC5}" destId="{FC949660-A1AB-47E8-9D39-4C3327C6B798}" srcOrd="1" destOrd="0" presId="urn:microsoft.com/office/officeart/2008/layout/LinedList"/>
    <dgm:cxn modelId="{D1ED6FBB-CDB6-3C45-BD7C-BD8D202AD8C8}" type="presParOf" srcId="{E1056B28-587E-4E27-9536-E7B432525CC5}" destId="{8E476AD3-FFB8-47A6-9C94-D691B65B629B}" srcOrd="2" destOrd="0" presId="urn:microsoft.com/office/officeart/2008/layout/LinedList"/>
    <dgm:cxn modelId="{84C752DA-8B02-DC4C-B9E4-7D1DB977C634}" type="presParOf" srcId="{CAD6672B-5C17-48C8-B39E-8E21B7FB3716}" destId="{DEE75C16-6FB0-4283-896D-13FAD32EFA0C}" srcOrd="5" destOrd="0" presId="urn:microsoft.com/office/officeart/2008/layout/LinedList"/>
    <dgm:cxn modelId="{7C178871-C498-9345-B5EF-118D71094199}" type="presParOf" srcId="{CAD6672B-5C17-48C8-B39E-8E21B7FB3716}" destId="{263AAEDE-493B-4D73-8120-7D73A80D049B}" srcOrd="6" destOrd="0" presId="urn:microsoft.com/office/officeart/2008/layout/LinedList"/>
    <dgm:cxn modelId="{7D31B005-CCF8-D941-964E-B83D1C895BCE}" type="presParOf" srcId="{CAD6672B-5C17-48C8-B39E-8E21B7FB3716}" destId="{012A2517-F7D2-427E-ACC4-F3F99977D860}" srcOrd="7" destOrd="0" presId="urn:microsoft.com/office/officeart/2008/layout/LinedList"/>
    <dgm:cxn modelId="{5755B8F4-840F-6541-B080-4C2E45351958}" type="presParOf" srcId="{012A2517-F7D2-427E-ACC4-F3F99977D860}" destId="{9A83CC78-15AE-46AC-A603-E39C5E97E3B8}" srcOrd="0" destOrd="0" presId="urn:microsoft.com/office/officeart/2008/layout/LinedList"/>
    <dgm:cxn modelId="{71269F87-96E7-9343-B293-4E8CCC982E24}" type="presParOf" srcId="{012A2517-F7D2-427E-ACC4-F3F99977D860}" destId="{1BF419E7-E3B3-4F4D-926B-2185B1617964}" srcOrd="1" destOrd="0" presId="urn:microsoft.com/office/officeart/2008/layout/LinedList"/>
    <dgm:cxn modelId="{E242B162-820B-9448-AB6B-35361F913D3B}" type="presParOf" srcId="{012A2517-F7D2-427E-ACC4-F3F99977D860}" destId="{6EDCAD9E-3F79-4BB1-9CFC-9369F5CE7EFD}" srcOrd="2" destOrd="0" presId="urn:microsoft.com/office/officeart/2008/layout/LinedList"/>
    <dgm:cxn modelId="{4F1A611F-3AB3-1A48-89D0-5E6D43A8F3D5}" type="presParOf" srcId="{CAD6672B-5C17-48C8-B39E-8E21B7FB3716}" destId="{1B542388-8BA0-4863-A285-A53344A773BE}" srcOrd="8" destOrd="0" presId="urn:microsoft.com/office/officeart/2008/layout/LinedList"/>
    <dgm:cxn modelId="{3848A59C-DAA7-7746-8387-92330780FFC3}" type="presParOf" srcId="{CAD6672B-5C17-48C8-B39E-8E21B7FB3716}" destId="{9F1D2B54-3A14-417E-A48A-FB2C83C62076}" srcOrd="9" destOrd="0" presId="urn:microsoft.com/office/officeart/2008/layout/LinedList"/>
    <dgm:cxn modelId="{F4900FF7-5F3B-D243-B3DA-B85CB88D4D40}" type="presParOf" srcId="{CAD6672B-5C17-48C8-B39E-8E21B7FB3716}" destId="{19FF6689-B273-E640-806C-DDAB038D4B6B}" srcOrd="10" destOrd="0" presId="urn:microsoft.com/office/officeart/2008/layout/LinedList"/>
    <dgm:cxn modelId="{0BFB1B01-F151-8743-8A22-48A98871BD22}" type="presParOf" srcId="{19FF6689-B273-E640-806C-DDAB038D4B6B}" destId="{01125272-47AD-484D-974F-6774B63AF8A7}" srcOrd="0" destOrd="0" presId="urn:microsoft.com/office/officeart/2008/layout/LinedList"/>
    <dgm:cxn modelId="{CCB1D83F-6735-3846-AF17-C14EEBED45C6}" type="presParOf" srcId="{19FF6689-B273-E640-806C-DDAB038D4B6B}" destId="{8176C16F-8AB6-CD40-B317-ABF57E7A3A7F}" srcOrd="1" destOrd="0" presId="urn:microsoft.com/office/officeart/2008/layout/LinedList"/>
    <dgm:cxn modelId="{E75D9A12-6012-FE45-B21D-3DE32F07D3E8}" type="presParOf" srcId="{19FF6689-B273-E640-806C-DDAB038D4B6B}" destId="{7631F770-D99A-9C49-8F12-8A93DB06ED79}" srcOrd="2" destOrd="0" presId="urn:microsoft.com/office/officeart/2008/layout/LinedList"/>
    <dgm:cxn modelId="{CF1FDE8F-3942-B645-98C2-932E49262156}" type="presParOf" srcId="{CAD6672B-5C17-48C8-B39E-8E21B7FB3716}" destId="{F207D0A8-0853-2F49-9DD0-38BE3DC71BA6}" srcOrd="11" destOrd="0" presId="urn:microsoft.com/office/officeart/2008/layout/LinedList"/>
    <dgm:cxn modelId="{9E61C9B3-97FE-434B-A159-8536E0DE8B73}" type="presParOf" srcId="{CAD6672B-5C17-48C8-B39E-8E21B7FB3716}" destId="{862C5B23-3672-B24D-95EE-9C7241B5E28B}" srcOrd="12" destOrd="0" presId="urn:microsoft.com/office/officeart/2008/layout/LinedList"/>
    <dgm:cxn modelId="{3275FC9B-258A-8041-B846-C2AA6E96B4AD}" type="presParOf" srcId="{CAD6672B-5C17-48C8-B39E-8E21B7FB3716}" destId="{14EDE637-C121-D747-8007-73C9A008F79D}" srcOrd="13" destOrd="0" presId="urn:microsoft.com/office/officeart/2008/layout/LinedList"/>
    <dgm:cxn modelId="{8B9D5669-8D49-5F46-838A-DCDA64D50B27}" type="presParOf" srcId="{14EDE637-C121-D747-8007-73C9A008F79D}" destId="{C6A3BC96-85C0-294A-882E-CB1552C52BAC}" srcOrd="0" destOrd="0" presId="urn:microsoft.com/office/officeart/2008/layout/LinedList"/>
    <dgm:cxn modelId="{C72396A6-E2AF-E144-8474-0F3F09DF561B}" type="presParOf" srcId="{14EDE637-C121-D747-8007-73C9A008F79D}" destId="{03659168-8A06-CB41-942F-B23E97EC34F4}" srcOrd="1" destOrd="0" presId="urn:microsoft.com/office/officeart/2008/layout/LinedList"/>
    <dgm:cxn modelId="{922AFFE1-67F1-1D43-A152-D7FF276636CD}" type="presParOf" srcId="{14EDE637-C121-D747-8007-73C9A008F79D}" destId="{9E48D839-F6F9-8C48-B898-994099DE5C9C}" srcOrd="2" destOrd="0" presId="urn:microsoft.com/office/officeart/2008/layout/LinedList"/>
    <dgm:cxn modelId="{330C7AF2-39D7-9F41-98EF-3DE626B3D18D}" type="presParOf" srcId="{CAD6672B-5C17-48C8-B39E-8E21B7FB3716}" destId="{90684A0B-6830-A744-913A-4B192C853FA1}" srcOrd="14" destOrd="0" presId="urn:microsoft.com/office/officeart/2008/layout/LinedList"/>
    <dgm:cxn modelId="{5A26222B-F1C5-7D4B-8BBD-B9A0DF61367A}" type="presParOf" srcId="{CAD6672B-5C17-48C8-B39E-8E21B7FB3716}" destId="{7C6F08E3-FE77-AE4B-9D66-AFEC8D9D5295}" srcOrd="15" destOrd="0" presId="urn:microsoft.com/office/officeart/2008/layout/LinedList"/>
    <dgm:cxn modelId="{52490219-F487-4842-8ABE-3A5A0B394404}" type="presParOf" srcId="{CAD6672B-5C17-48C8-B39E-8E21B7FB3716}" destId="{C279FF76-CC3E-DE4D-A045-AE8DB002BE17}" srcOrd="16" destOrd="0" presId="urn:microsoft.com/office/officeart/2008/layout/LinedList"/>
    <dgm:cxn modelId="{C207C7F1-28E2-EF42-9A0E-CCACD0A7FDE7}" type="presParOf" srcId="{C279FF76-CC3E-DE4D-A045-AE8DB002BE17}" destId="{6FCFBDED-A6D3-344A-92E5-2D41CA46032B}" srcOrd="0" destOrd="0" presId="urn:microsoft.com/office/officeart/2008/layout/LinedList"/>
    <dgm:cxn modelId="{2760EA83-EF24-6B4A-9EB5-53F92BE2F1F2}" type="presParOf" srcId="{C279FF76-CC3E-DE4D-A045-AE8DB002BE17}" destId="{3E0C559E-D925-D54B-89FE-6C1534C68056}" srcOrd="1" destOrd="0" presId="urn:microsoft.com/office/officeart/2008/layout/LinedList"/>
    <dgm:cxn modelId="{2E357EDE-AC54-984D-87BD-31E4CA089B47}" type="presParOf" srcId="{C279FF76-CC3E-DE4D-A045-AE8DB002BE17}" destId="{F616BD45-BF15-144E-AB9B-D53FD6B5C6BA}" srcOrd="2" destOrd="0" presId="urn:microsoft.com/office/officeart/2008/layout/LinedList"/>
    <dgm:cxn modelId="{FCB4A783-033E-1E4F-B54B-6EAF574C81DD}" type="presParOf" srcId="{CAD6672B-5C17-48C8-B39E-8E21B7FB3716}" destId="{1A4DF087-6EAA-5945-9358-36568D8B10B1}" srcOrd="17" destOrd="0" presId="urn:microsoft.com/office/officeart/2008/layout/LinedList"/>
    <dgm:cxn modelId="{065BACD7-452C-A24C-8B72-23F21103D1D1}" type="presParOf" srcId="{CAD6672B-5C17-48C8-B39E-8E21B7FB3716}" destId="{907EEE06-4F1A-5B48-B499-07C38EA93282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74ADF-C868-4FC4-8EB0-A741D27996BA}">
      <dsp:nvSpPr>
        <dsp:cNvPr id="0" name=""/>
        <dsp:cNvSpPr/>
      </dsp:nvSpPr>
      <dsp:spPr>
        <a:xfrm>
          <a:off x="0" y="0"/>
          <a:ext cx="1828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96E4A-C235-45ED-83DC-E455EA91D728}">
      <dsp:nvSpPr>
        <dsp:cNvPr id="0" name=""/>
        <dsp:cNvSpPr/>
      </dsp:nvSpPr>
      <dsp:spPr>
        <a:xfrm>
          <a:off x="0" y="0"/>
          <a:ext cx="3657600" cy="10248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500" kern="1200" dirty="0">
              <a:ln>
                <a:solidFill>
                  <a:schemeClr val="tx1"/>
                </a:solidFill>
              </a:ln>
            </a:rPr>
            <a:t>목차</a:t>
          </a:r>
        </a:p>
      </dsp:txBody>
      <dsp:txXfrm>
        <a:off x="0" y="0"/>
        <a:ext cx="3657600" cy="10248900"/>
      </dsp:txXfrm>
    </dsp:sp>
    <dsp:sp modelId="{F21C7A9D-688E-4003-9266-D8FD3581E1BE}">
      <dsp:nvSpPr>
        <dsp:cNvPr id="0" name=""/>
        <dsp:cNvSpPr/>
      </dsp:nvSpPr>
      <dsp:spPr>
        <a:xfrm>
          <a:off x="3931920" y="80695"/>
          <a:ext cx="14356080" cy="161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n>
                <a:solidFill>
                  <a:schemeClr val="tx1"/>
                </a:solidFill>
              </a:ln>
            </a:rPr>
            <a:t>1. </a:t>
          </a:r>
          <a:r>
            <a:rPr lang="ko-KR" altLang="en-US" sz="4000" kern="1200" dirty="0">
              <a:ln>
                <a:solidFill>
                  <a:schemeClr val="tx1"/>
                </a:solidFill>
              </a:ln>
            </a:rPr>
            <a:t>아키텍처 시스템 구성도</a:t>
          </a:r>
        </a:p>
      </dsp:txBody>
      <dsp:txXfrm>
        <a:off x="3931920" y="80695"/>
        <a:ext cx="14356080" cy="1613901"/>
      </dsp:txXfrm>
    </dsp:sp>
    <dsp:sp modelId="{80F78CC5-F0BB-4CE6-9F3A-10A28CC57B81}">
      <dsp:nvSpPr>
        <dsp:cNvPr id="0" name=""/>
        <dsp:cNvSpPr/>
      </dsp:nvSpPr>
      <dsp:spPr>
        <a:xfrm>
          <a:off x="3657600" y="1694596"/>
          <a:ext cx="1463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49660-A1AB-47E8-9D39-4C3327C6B798}">
      <dsp:nvSpPr>
        <dsp:cNvPr id="0" name=""/>
        <dsp:cNvSpPr/>
      </dsp:nvSpPr>
      <dsp:spPr>
        <a:xfrm>
          <a:off x="3931920" y="1775291"/>
          <a:ext cx="14356080" cy="161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n>
                <a:solidFill>
                  <a:schemeClr val="tx1"/>
                </a:solidFill>
              </a:ln>
            </a:rPr>
            <a:t>2. </a:t>
          </a:r>
          <a:r>
            <a:rPr lang="ko-KR" altLang="en-US" sz="4000" kern="1200" dirty="0">
              <a:ln>
                <a:solidFill>
                  <a:schemeClr val="tx1"/>
                </a:solidFill>
              </a:ln>
            </a:rPr>
            <a:t>주요 기능</a:t>
          </a:r>
        </a:p>
      </dsp:txBody>
      <dsp:txXfrm>
        <a:off x="3931920" y="1775291"/>
        <a:ext cx="14356080" cy="1613901"/>
      </dsp:txXfrm>
    </dsp:sp>
    <dsp:sp modelId="{DEE75C16-6FB0-4283-896D-13FAD32EFA0C}">
      <dsp:nvSpPr>
        <dsp:cNvPr id="0" name=""/>
        <dsp:cNvSpPr/>
      </dsp:nvSpPr>
      <dsp:spPr>
        <a:xfrm>
          <a:off x="3657600" y="3389193"/>
          <a:ext cx="1463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419E7-E3B3-4F4D-926B-2185B1617964}">
      <dsp:nvSpPr>
        <dsp:cNvPr id="0" name=""/>
        <dsp:cNvSpPr/>
      </dsp:nvSpPr>
      <dsp:spPr>
        <a:xfrm>
          <a:off x="3931920" y="3469888"/>
          <a:ext cx="14356080" cy="161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n>
                <a:solidFill>
                  <a:schemeClr val="tx1"/>
                </a:solidFill>
              </a:ln>
            </a:rPr>
            <a:t>3. </a:t>
          </a:r>
          <a:r>
            <a:rPr lang="ko-KR" altLang="en-US" sz="4000" kern="1200" dirty="0">
              <a:ln>
                <a:solidFill>
                  <a:schemeClr val="tx1"/>
                </a:solidFill>
              </a:ln>
            </a:rPr>
            <a:t>팀 구성원의 역할</a:t>
          </a:r>
        </a:p>
      </dsp:txBody>
      <dsp:txXfrm>
        <a:off x="3931920" y="3469888"/>
        <a:ext cx="14356080" cy="1613901"/>
      </dsp:txXfrm>
    </dsp:sp>
    <dsp:sp modelId="{1B542388-8BA0-4863-A285-A53344A773BE}">
      <dsp:nvSpPr>
        <dsp:cNvPr id="0" name=""/>
        <dsp:cNvSpPr/>
      </dsp:nvSpPr>
      <dsp:spPr>
        <a:xfrm>
          <a:off x="3657600" y="5083789"/>
          <a:ext cx="1463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6C16F-8AB6-CD40-B317-ABF57E7A3A7F}">
      <dsp:nvSpPr>
        <dsp:cNvPr id="0" name=""/>
        <dsp:cNvSpPr/>
      </dsp:nvSpPr>
      <dsp:spPr>
        <a:xfrm>
          <a:off x="3931920" y="5618394"/>
          <a:ext cx="14356080" cy="161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n>
                <a:solidFill>
                  <a:schemeClr val="tx1"/>
                </a:solidFill>
              </a:ln>
            </a:rPr>
            <a:t>4.</a:t>
          </a:r>
          <a:r>
            <a:rPr lang="ko-KR" altLang="en-US" sz="4000" kern="1200" dirty="0">
              <a:ln>
                <a:solidFill>
                  <a:schemeClr val="tx1"/>
                </a:solidFill>
              </a:ln>
            </a:rPr>
            <a:t> </a:t>
          </a:r>
          <a:r>
            <a:rPr lang="ko-KR" altLang="en-US" sz="4000" kern="1200" dirty="0" err="1">
              <a:ln>
                <a:solidFill>
                  <a:schemeClr val="tx1"/>
                </a:solidFill>
              </a:ln>
            </a:rPr>
            <a:t>캡스톤</a:t>
          </a:r>
          <a:r>
            <a:rPr lang="ko-KR" altLang="en-US" sz="4000" kern="1200" dirty="0">
              <a:ln>
                <a:solidFill>
                  <a:schemeClr val="tx1"/>
                </a:solidFill>
              </a:ln>
            </a:rPr>
            <a:t> 디자인</a:t>
          </a:r>
          <a:r>
            <a:rPr lang="en-US" altLang="ko-KR" sz="4000" kern="1200" dirty="0">
              <a:ln>
                <a:solidFill>
                  <a:schemeClr val="tx1"/>
                </a:solidFill>
              </a:ln>
            </a:rPr>
            <a:t>1</a:t>
          </a:r>
          <a:r>
            <a:rPr lang="ko-KR" altLang="en-US" sz="4000" kern="1200" dirty="0">
              <a:ln>
                <a:solidFill>
                  <a:schemeClr val="tx1"/>
                </a:solidFill>
              </a:ln>
            </a:rPr>
            <a:t> 구현완료</a:t>
          </a:r>
          <a:endParaRPr lang="ko-KR" altLang="en-US" sz="4000" kern="1200" dirty="0"/>
        </a:p>
      </dsp:txBody>
      <dsp:txXfrm>
        <a:off x="3931920" y="5618394"/>
        <a:ext cx="14356080" cy="1613901"/>
      </dsp:txXfrm>
    </dsp:sp>
    <dsp:sp modelId="{F207D0A8-0853-2F49-9DD0-38BE3DC71BA6}">
      <dsp:nvSpPr>
        <dsp:cNvPr id="0" name=""/>
        <dsp:cNvSpPr/>
      </dsp:nvSpPr>
      <dsp:spPr>
        <a:xfrm>
          <a:off x="3657600" y="6778386"/>
          <a:ext cx="1463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59168-8A06-CB41-942F-B23E97EC34F4}">
      <dsp:nvSpPr>
        <dsp:cNvPr id="0" name=""/>
        <dsp:cNvSpPr/>
      </dsp:nvSpPr>
      <dsp:spPr>
        <a:xfrm>
          <a:off x="3909524" y="7146339"/>
          <a:ext cx="14356080" cy="161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n>
                <a:solidFill>
                  <a:schemeClr val="tx1"/>
                </a:solidFill>
              </a:ln>
            </a:rPr>
            <a:t>5.</a:t>
          </a:r>
          <a:r>
            <a:rPr lang="ko-KR" altLang="en-US" sz="4000" kern="1200" dirty="0">
              <a:ln>
                <a:solidFill>
                  <a:schemeClr val="tx1"/>
                </a:solidFill>
              </a:ln>
            </a:rPr>
            <a:t> </a:t>
          </a:r>
          <a:r>
            <a:rPr lang="ko-KR" altLang="en-US" sz="4000" kern="1200" dirty="0" err="1">
              <a:ln>
                <a:solidFill>
                  <a:schemeClr val="tx1"/>
                </a:solidFill>
              </a:ln>
            </a:rPr>
            <a:t>캡스톤</a:t>
          </a:r>
          <a:r>
            <a:rPr lang="ko-KR" altLang="en-US" sz="4000" kern="1200" dirty="0">
              <a:ln>
                <a:solidFill>
                  <a:schemeClr val="tx1"/>
                </a:solidFill>
              </a:ln>
            </a:rPr>
            <a:t> 디자인</a:t>
          </a:r>
          <a:r>
            <a:rPr lang="en-US" altLang="ko-KR" sz="4000" kern="1200" dirty="0">
              <a:ln>
                <a:solidFill>
                  <a:schemeClr val="tx1"/>
                </a:solidFill>
              </a:ln>
            </a:rPr>
            <a:t>2</a:t>
          </a:r>
          <a:r>
            <a:rPr lang="ko-KR" altLang="en-US" sz="4000" kern="1200" dirty="0">
              <a:ln>
                <a:solidFill>
                  <a:schemeClr val="tx1"/>
                </a:solidFill>
              </a:ln>
            </a:rPr>
            <a:t> 목표 </a:t>
          </a:r>
          <a:endParaRPr lang="ko-KR" altLang="en-US" sz="4000" kern="1200" dirty="0"/>
        </a:p>
      </dsp:txBody>
      <dsp:txXfrm>
        <a:off x="3909524" y="7146339"/>
        <a:ext cx="14356080" cy="1613901"/>
      </dsp:txXfrm>
    </dsp:sp>
    <dsp:sp modelId="{90684A0B-6830-A744-913A-4B192C853FA1}">
      <dsp:nvSpPr>
        <dsp:cNvPr id="0" name=""/>
        <dsp:cNvSpPr/>
      </dsp:nvSpPr>
      <dsp:spPr>
        <a:xfrm>
          <a:off x="3657600" y="8472982"/>
          <a:ext cx="1463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0C559E-D925-D54B-89FE-6C1534C68056}">
      <dsp:nvSpPr>
        <dsp:cNvPr id="0" name=""/>
        <dsp:cNvSpPr/>
      </dsp:nvSpPr>
      <dsp:spPr>
        <a:xfrm>
          <a:off x="3931920" y="8553677"/>
          <a:ext cx="14356080" cy="161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n>
                <a:solidFill>
                  <a:schemeClr val="tx1"/>
                </a:solidFill>
              </a:ln>
            </a:rPr>
            <a:t>6.</a:t>
          </a:r>
          <a:r>
            <a:rPr lang="ko-KR" altLang="en-US" sz="4000" kern="1200" dirty="0">
              <a:ln>
                <a:solidFill>
                  <a:schemeClr val="tx1"/>
                </a:solidFill>
              </a:ln>
            </a:rPr>
            <a:t> 데모 </a:t>
          </a:r>
          <a:endParaRPr lang="ko-KR" altLang="en-US" sz="4000" kern="1200" dirty="0"/>
        </a:p>
      </dsp:txBody>
      <dsp:txXfrm>
        <a:off x="3931920" y="8553677"/>
        <a:ext cx="14356080" cy="1613901"/>
      </dsp:txXfrm>
    </dsp:sp>
    <dsp:sp modelId="{1A4DF087-6EAA-5945-9358-36568D8B10B1}">
      <dsp:nvSpPr>
        <dsp:cNvPr id="0" name=""/>
        <dsp:cNvSpPr/>
      </dsp:nvSpPr>
      <dsp:spPr>
        <a:xfrm>
          <a:off x="3657600" y="10167579"/>
          <a:ext cx="14630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EE3D7-9297-41F6-82DD-F853FD3E5116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50B3F-C75A-4E98-BC07-7E90175B9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898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50B3F-C75A-4E98-BC07-7E90175B9F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586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50B3F-C75A-4E98-BC07-7E90175B9F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11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173A2-30D4-5C8A-C6B6-D22264B79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94CFE8-B532-ACDC-412B-16A1B6F07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4482D-0354-1E07-36AC-E7547122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5FA265-C0DE-8F86-2ABB-3ACF188F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BA73C8-BE53-0BAA-5F26-78DFA338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7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2A963-2B57-96D4-1634-2BFA6FD2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E7D209-698F-C832-C1C8-160B3540D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AD94F-CB8C-D4EA-0396-048611D23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5D3D8-AED6-0D5E-BB55-D9D17CF5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01D17-48D1-1535-9FD4-29D5062B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20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CEF312-49F0-5686-D8DF-E2D6A83DE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86B975-2707-97F9-EFAD-DFEB346AB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E9F1E-1758-038F-ABD2-2942DF0A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4DACC-945C-FA92-AF44-EA63354A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0A62C-9F54-B3B0-FE61-76964B7E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5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85777" y="4243771"/>
            <a:ext cx="4116445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38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173A2-30D4-5C8A-C6B6-D22264B79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94CFE8-B532-ACDC-412B-16A1B6F07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B4482D-0354-1E07-36AC-E7547122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5FA265-C0DE-8F86-2ABB-3ACF188F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BA73C8-BE53-0BAA-5F26-78DFA338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815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93AC4-AFDD-FCE1-E92D-ED34E40D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66D75-07EC-C4EB-C7FA-9ACBA648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374C5-7707-012B-083F-36F8842A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1A282-7A2B-3A47-8AE9-3C62772D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66A6FD-E89B-75B1-086E-46862884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75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1B746-C8F0-B423-3DC0-BDF1BCEFC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5CC81F-3A2D-08D5-0D67-A111DFC9E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E42269-B489-0799-7BE4-41B63327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E0045-0ED2-4799-6062-FFFA5FB2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642E-3B45-3F52-4168-95B0EFA7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03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132C7-C691-4CBA-E5AE-AF2280D0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3E5889-8282-E035-8C87-EE50B6D95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EA090-01D7-D39A-DB96-744BFC113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FFABFB-14C6-CF4D-9D43-E9D61636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5C3744-8BCB-C7A7-B0D7-3E0B7DC1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82B218-EFCC-3C3C-D272-C9B2920D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29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AFBD7-2106-514F-1698-847F465D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587DB3-D0C5-F40C-9FCA-DF6795BB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055ED3-14BC-1E00-50B2-8B7E241C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F3B605-10B6-FC36-8996-C23267E29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72001C-AFC6-6346-0D4A-34480D362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6640AC-81E2-DF2E-1926-BAF691D3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BC180C-4E1D-FAC9-ED9D-0EDF9D32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8C5CB1-9913-8F86-1796-D01AFB73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423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F859-4351-1434-8B82-372DCD8B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9DC7DD-1DF2-9ADF-4822-84048B612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03E77E-858B-EE13-CE47-D12337D45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C36C8D-D1B9-80CF-F24B-083BF8D4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21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755A59-16C5-DC3D-027A-D5510AFE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D47A13-64B3-C5F3-35E8-A9CF0CF2B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734F21-BC34-36A2-C462-FAF483C5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2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93AC4-AFDD-FCE1-E92D-ED34E40D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66D75-07EC-C4EB-C7FA-9ACBA648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374C5-7707-012B-083F-36F8842A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1A282-7A2B-3A47-8AE9-3C62772D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66A6FD-E89B-75B1-086E-46862884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3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87C48-AF13-E2A0-3162-F755E20DC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68994-E103-5FF9-6FCD-E151A4C3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C1AA16-CEEA-4C47-791F-EFD7A69E6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D261BF-1ECB-D61C-6660-4472A2FB8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741A9E-0CA3-4CBF-2957-524037F6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5D999-2180-8B54-0B47-16296827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56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B92FB-E121-17BB-F857-8BD7B4D7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C68180-5017-55E4-A78F-821E58860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C1601A-A1A9-5323-4F57-8D31DFFA7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8FBBC5-142F-0FA4-55AD-FB2C85C3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97EBF3-F9C9-9BB0-F3F8-36587E0C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11C60-D230-2581-30DC-24F2EB3C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381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2A963-2B57-96D4-1634-2BFA6FD2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E7D209-698F-C832-C1C8-160B3540D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AD94F-CB8C-D4EA-0396-048611D23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5D3D8-AED6-0D5E-BB55-D9D17CF5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01D17-48D1-1535-9FD4-29D5062B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409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CEF312-49F0-5686-D8DF-E2D6A83DE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86B975-2707-97F9-EFAD-DFEB346AB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E9F1E-1758-038F-ABD2-2942DF0A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4DACC-945C-FA92-AF44-EA63354A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0A62C-9F54-B3B0-FE61-76964B7E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91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1B746-C8F0-B423-3DC0-BDF1BCEFC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5CC81F-3A2D-08D5-0D67-A111DFC9E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E42269-B489-0799-7BE4-41B63327C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E0045-0ED2-4799-6062-FFFA5FB2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642E-3B45-3F52-4168-95B0EFA7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7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132C7-C691-4CBA-E5AE-AF2280D0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3E5889-8282-E035-8C87-EE50B6D95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EA090-01D7-D39A-DB96-744BFC113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FFABFB-14C6-CF4D-9D43-E9D61636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5C3744-8BCB-C7A7-B0D7-3E0B7DC1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82B218-EFCC-3C3C-D272-C9B2920D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8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AFBD7-2106-514F-1698-847F465D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587DB3-D0C5-F40C-9FCA-DF6795BB2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055ED3-14BC-1E00-50B2-8B7E241C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F3B605-10B6-FC36-8996-C23267E29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72001C-AFC6-6346-0D4A-34480D362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6640AC-81E2-DF2E-1926-BAF691D3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BC180C-4E1D-FAC9-ED9D-0EDF9D32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8C5CB1-9913-8F86-1796-D01AFB73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8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DF859-4351-1434-8B82-372DCD8B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9DC7DD-1DF2-9ADF-4822-84048B612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03E77E-858B-EE13-CE47-D12337D45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C36C8D-D1B9-80CF-F24B-083BF8D4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87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755A59-16C5-DC3D-027A-D5510AFE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D47A13-64B3-C5F3-35E8-A9CF0CF2B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734F21-BC34-36A2-C462-FAF483C5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87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87C48-AF13-E2A0-3162-F755E20DC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68994-E103-5FF9-6FCD-E151A4C3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C1AA16-CEEA-4C47-791F-EFD7A69E6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D261BF-1ECB-D61C-6660-4472A2FB8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741A9E-0CA3-4CBF-2957-524037F6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5D999-2180-8B54-0B47-16296827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B92FB-E121-17BB-F857-8BD7B4D7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C68180-5017-55E4-A78F-821E58860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C1601A-A1A9-5323-4F57-8D31DFFA7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8FBBC5-142F-0FA4-55AD-FB2C85C3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97EBF3-F9C9-9BB0-F3F8-36587E0C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11C60-D230-2581-30DC-24F2EB3C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4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393358-DC93-7A4A-BDD4-66B68EA2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4C56C-7CFC-2347-EA52-167C4290B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A2882-1952-0FCC-B9BD-365522595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C5D368-95A1-5D00-D2D8-AF45E6683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F11BF-10C6-0F73-4551-844CE94F3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61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393358-DC93-7A4A-BDD4-66B68EA20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14C56C-7CFC-2347-EA52-167C4290B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A2882-1952-0FCC-B9BD-3655225956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C5D368-95A1-5D00-D2D8-AF45E6683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FF11BF-10C6-0F73-4551-844CE94F3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19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80480" y="4243770"/>
            <a:ext cx="1722652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pc="-750" dirty="0"/>
              <a:t>기상청 </a:t>
            </a:r>
            <a:r>
              <a:rPr lang="en-US" altLang="ko-KR" spc="-750" dirty="0"/>
              <a:t>API</a:t>
            </a:r>
            <a:r>
              <a:rPr lang="ko-KR" altLang="en-US" spc="-750" dirty="0"/>
              <a:t> 활용 스마트 </a:t>
            </a:r>
            <a:r>
              <a:rPr lang="ko-KR" altLang="en-US" spc="-750" dirty="0" err="1"/>
              <a:t>플랜터</a:t>
            </a:r>
            <a:endParaRPr spc="-750" dirty="0"/>
          </a:p>
        </p:txBody>
      </p:sp>
      <p:grpSp>
        <p:nvGrpSpPr>
          <p:cNvPr id="4" name="object 4"/>
          <p:cNvGrpSpPr/>
          <p:nvPr/>
        </p:nvGrpSpPr>
        <p:grpSpPr>
          <a:xfrm>
            <a:off x="670955" y="1244314"/>
            <a:ext cx="16945610" cy="1322070"/>
            <a:chOff x="670955" y="1244314"/>
            <a:chExt cx="16945610" cy="1322070"/>
          </a:xfrm>
        </p:grpSpPr>
        <p:sp>
          <p:nvSpPr>
            <p:cNvPr id="5" name="object 5"/>
            <p:cNvSpPr/>
            <p:nvPr/>
          </p:nvSpPr>
          <p:spPr>
            <a:xfrm>
              <a:off x="1281005" y="1244314"/>
              <a:ext cx="619760" cy="713105"/>
            </a:xfrm>
            <a:custGeom>
              <a:avLst/>
              <a:gdLst/>
              <a:ahLst/>
              <a:cxnLst/>
              <a:rect l="l" t="t" r="r" b="b"/>
              <a:pathLst>
                <a:path w="619760" h="713105">
                  <a:moveTo>
                    <a:pt x="312369" y="712537"/>
                  </a:moveTo>
                  <a:lnTo>
                    <a:pt x="307183" y="712537"/>
                  </a:lnTo>
                  <a:lnTo>
                    <a:pt x="304625" y="711853"/>
                  </a:lnTo>
                  <a:lnTo>
                    <a:pt x="9185" y="540822"/>
                  </a:lnTo>
                  <a:lnTo>
                    <a:pt x="6315" y="539566"/>
                  </a:lnTo>
                  <a:lnTo>
                    <a:pt x="3864" y="537416"/>
                  </a:lnTo>
                  <a:lnTo>
                    <a:pt x="641" y="531851"/>
                  </a:lnTo>
                  <a:lnTo>
                    <a:pt x="0" y="528595"/>
                  </a:lnTo>
                  <a:lnTo>
                    <a:pt x="374" y="525424"/>
                  </a:lnTo>
                  <a:lnTo>
                    <a:pt x="374" y="181305"/>
                  </a:lnTo>
                  <a:lnTo>
                    <a:pt x="2682" y="176822"/>
                  </a:lnTo>
                  <a:lnTo>
                    <a:pt x="6486" y="174039"/>
                  </a:lnTo>
                  <a:lnTo>
                    <a:pt x="7196" y="173497"/>
                  </a:lnTo>
                  <a:lnTo>
                    <a:pt x="7959" y="173020"/>
                  </a:lnTo>
                  <a:lnTo>
                    <a:pt x="8769" y="172621"/>
                  </a:lnTo>
                  <a:lnTo>
                    <a:pt x="302347" y="2663"/>
                  </a:lnTo>
                  <a:lnTo>
                    <a:pt x="306901" y="0"/>
                  </a:lnTo>
                  <a:lnTo>
                    <a:pt x="312637" y="0"/>
                  </a:lnTo>
                  <a:lnTo>
                    <a:pt x="317244" y="2684"/>
                  </a:lnTo>
                  <a:lnTo>
                    <a:pt x="374638" y="35911"/>
                  </a:lnTo>
                  <a:lnTo>
                    <a:pt x="315195" y="35911"/>
                  </a:lnTo>
                  <a:lnTo>
                    <a:pt x="303450" y="56306"/>
                  </a:lnTo>
                  <a:lnTo>
                    <a:pt x="269131" y="56306"/>
                  </a:lnTo>
                  <a:lnTo>
                    <a:pt x="70599" y="171241"/>
                  </a:lnTo>
                  <a:lnTo>
                    <a:pt x="608399" y="171241"/>
                  </a:lnTo>
                  <a:lnTo>
                    <a:pt x="616329" y="175825"/>
                  </a:lnTo>
                  <a:lnTo>
                    <a:pt x="619180" y="180772"/>
                  </a:lnTo>
                  <a:lnTo>
                    <a:pt x="619180" y="201044"/>
                  </a:lnTo>
                  <a:lnTo>
                    <a:pt x="30098" y="201044"/>
                  </a:lnTo>
                  <a:lnTo>
                    <a:pt x="30098" y="471370"/>
                  </a:lnTo>
                  <a:lnTo>
                    <a:pt x="64421" y="471370"/>
                  </a:lnTo>
                  <a:lnTo>
                    <a:pt x="40863" y="512278"/>
                  </a:lnTo>
                  <a:lnTo>
                    <a:pt x="619179" y="512278"/>
                  </a:lnTo>
                  <a:lnTo>
                    <a:pt x="619179" y="532416"/>
                  </a:lnTo>
                  <a:lnTo>
                    <a:pt x="616338" y="537357"/>
                  </a:lnTo>
                  <a:lnTo>
                    <a:pt x="608177" y="542081"/>
                  </a:lnTo>
                  <a:lnTo>
                    <a:pt x="70801" y="542081"/>
                  </a:lnTo>
                  <a:lnTo>
                    <a:pt x="304319" y="677272"/>
                  </a:lnTo>
                  <a:lnTo>
                    <a:pt x="374661" y="677272"/>
                  </a:lnTo>
                  <a:lnTo>
                    <a:pt x="314927" y="711855"/>
                  </a:lnTo>
                  <a:lnTo>
                    <a:pt x="312369" y="712537"/>
                  </a:lnTo>
                  <a:close/>
                </a:path>
                <a:path w="619760" h="713105">
                  <a:moveTo>
                    <a:pt x="608399" y="171241"/>
                  </a:moveTo>
                  <a:lnTo>
                    <a:pt x="548955" y="171241"/>
                  </a:lnTo>
                  <a:lnTo>
                    <a:pt x="315195" y="35911"/>
                  </a:lnTo>
                  <a:lnTo>
                    <a:pt x="374638" y="35911"/>
                  </a:lnTo>
                  <a:lnTo>
                    <a:pt x="608399" y="171241"/>
                  </a:lnTo>
                  <a:close/>
                </a:path>
                <a:path w="619760" h="713105">
                  <a:moveTo>
                    <a:pt x="237261" y="171241"/>
                  </a:moveTo>
                  <a:lnTo>
                    <a:pt x="202942" y="171241"/>
                  </a:lnTo>
                  <a:lnTo>
                    <a:pt x="269131" y="56306"/>
                  </a:lnTo>
                  <a:lnTo>
                    <a:pt x="303450" y="56306"/>
                  </a:lnTo>
                  <a:lnTo>
                    <a:pt x="237261" y="171241"/>
                  </a:lnTo>
                  <a:close/>
                </a:path>
                <a:path w="619760" h="713105">
                  <a:moveTo>
                    <a:pt x="64421" y="471370"/>
                  </a:moveTo>
                  <a:lnTo>
                    <a:pt x="30098" y="471370"/>
                  </a:lnTo>
                  <a:lnTo>
                    <a:pt x="185776" y="201044"/>
                  </a:lnTo>
                  <a:lnTo>
                    <a:pt x="619180" y="201044"/>
                  </a:lnTo>
                  <a:lnTo>
                    <a:pt x="220100" y="201045"/>
                  </a:lnTo>
                  <a:lnTo>
                    <a:pt x="64421" y="471370"/>
                  </a:lnTo>
                  <a:close/>
                </a:path>
                <a:path w="619760" h="713105">
                  <a:moveTo>
                    <a:pt x="433662" y="512278"/>
                  </a:moveTo>
                  <a:lnTo>
                    <a:pt x="399338" y="512278"/>
                  </a:lnTo>
                  <a:lnTo>
                    <a:pt x="578574" y="201045"/>
                  </a:lnTo>
                  <a:lnTo>
                    <a:pt x="619180" y="201045"/>
                  </a:lnTo>
                  <a:lnTo>
                    <a:pt x="619180" y="241747"/>
                  </a:lnTo>
                  <a:lnTo>
                    <a:pt x="589458" y="241747"/>
                  </a:lnTo>
                  <a:lnTo>
                    <a:pt x="433662" y="512278"/>
                  </a:lnTo>
                  <a:close/>
                </a:path>
                <a:path w="619760" h="713105">
                  <a:moveTo>
                    <a:pt x="619179" y="512278"/>
                  </a:moveTo>
                  <a:lnTo>
                    <a:pt x="589458" y="512278"/>
                  </a:lnTo>
                  <a:lnTo>
                    <a:pt x="589458" y="241747"/>
                  </a:lnTo>
                  <a:lnTo>
                    <a:pt x="619180" y="241747"/>
                  </a:lnTo>
                  <a:lnTo>
                    <a:pt x="619179" y="512278"/>
                  </a:lnTo>
                  <a:close/>
                </a:path>
                <a:path w="619760" h="713105">
                  <a:moveTo>
                    <a:pt x="374661" y="677272"/>
                  </a:moveTo>
                  <a:lnTo>
                    <a:pt x="304319" y="677272"/>
                  </a:lnTo>
                  <a:lnTo>
                    <a:pt x="382176" y="542081"/>
                  </a:lnTo>
                  <a:lnTo>
                    <a:pt x="416498" y="542081"/>
                  </a:lnTo>
                  <a:lnTo>
                    <a:pt x="350349" y="656941"/>
                  </a:lnTo>
                  <a:lnTo>
                    <a:pt x="409779" y="656941"/>
                  </a:lnTo>
                  <a:lnTo>
                    <a:pt x="374661" y="677272"/>
                  </a:lnTo>
                  <a:close/>
                </a:path>
                <a:path w="619760" h="713105">
                  <a:moveTo>
                    <a:pt x="409779" y="656941"/>
                  </a:moveTo>
                  <a:lnTo>
                    <a:pt x="350349" y="656941"/>
                  </a:lnTo>
                  <a:lnTo>
                    <a:pt x="548753" y="542081"/>
                  </a:lnTo>
                  <a:lnTo>
                    <a:pt x="608177" y="542081"/>
                  </a:lnTo>
                  <a:lnTo>
                    <a:pt x="409779" y="6569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0480" y="2532936"/>
              <a:ext cx="16926560" cy="24130"/>
            </a:xfrm>
            <a:custGeom>
              <a:avLst/>
              <a:gdLst/>
              <a:ahLst/>
              <a:cxnLst/>
              <a:rect l="l" t="t" r="r" b="b"/>
              <a:pathLst>
                <a:path w="16926560" h="24130">
                  <a:moveTo>
                    <a:pt x="0" y="0"/>
                  </a:moveTo>
                  <a:lnTo>
                    <a:pt x="16925996" y="2381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02557" y="1355887"/>
            <a:ext cx="201231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45" dirty="0">
                <a:latin typeface="Malgun Gothic"/>
                <a:cs typeface="Malgun Gothic"/>
              </a:rPr>
              <a:t>TEAM.DEBRO</a:t>
            </a:r>
            <a:endParaRPr sz="2500">
              <a:latin typeface="Malgun Gothic"/>
              <a:cs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05001-5934-6F28-ECE8-E0605C1F9D81}"/>
              </a:ext>
            </a:extLst>
          </p:cNvPr>
          <p:cNvSpPr txBox="1"/>
          <p:nvPr/>
        </p:nvSpPr>
        <p:spPr>
          <a:xfrm>
            <a:off x="12725400" y="7297515"/>
            <a:ext cx="3657600" cy="3491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700" algn="r">
              <a:lnSpc>
                <a:spcPct val="150000"/>
              </a:lnSpc>
              <a:spcBef>
                <a:spcPts val="105"/>
              </a:spcBef>
            </a:pPr>
            <a:r>
              <a:rPr lang="en-US" altLang="ko-KR" sz="3000" spc="-260" dirty="0">
                <a:solidFill>
                  <a:schemeClr val="tx1"/>
                </a:solidFill>
                <a:latin typeface="KoPubWorld돋움체 Medium" panose="00000600000000000000"/>
                <a:ea typeface="KoPubWorld돋움체 Medium" panose="00000600000000000000"/>
                <a:cs typeface="Malgun Gothic"/>
              </a:rPr>
              <a:t>20207121 </a:t>
            </a:r>
            <a:r>
              <a:rPr lang="ko-KR" altLang="en-US" sz="3000" spc="-260" dirty="0">
                <a:solidFill>
                  <a:schemeClr val="tx1"/>
                </a:solidFill>
                <a:latin typeface="KoPubWorld돋움체 Medium" panose="00000600000000000000"/>
                <a:ea typeface="KoPubWorld돋움체 Medium" panose="00000600000000000000"/>
                <a:cs typeface="Malgun Gothic"/>
              </a:rPr>
              <a:t>정우진</a:t>
            </a:r>
            <a:r>
              <a:rPr lang="ko-KR" altLang="en-US" sz="3000" spc="-220" dirty="0">
                <a:solidFill>
                  <a:schemeClr val="tx1"/>
                </a:solidFill>
                <a:latin typeface="KoPubWorld돋움체 Medium" panose="00000600000000000000"/>
                <a:ea typeface="KoPubWorld돋움체 Medium" panose="00000600000000000000"/>
                <a:cs typeface="Malgun Gothic"/>
              </a:rPr>
              <a:t> </a:t>
            </a:r>
          </a:p>
          <a:p>
            <a:pPr marL="12700" algn="r">
              <a:lnSpc>
                <a:spcPct val="150000"/>
              </a:lnSpc>
              <a:spcBef>
                <a:spcPts val="105"/>
              </a:spcBef>
            </a:pPr>
            <a:r>
              <a:rPr lang="en-US" altLang="ko-KR" sz="3000" spc="-260" dirty="0">
                <a:solidFill>
                  <a:schemeClr val="tx1"/>
                </a:solidFill>
                <a:latin typeface="KoPubWorld돋움체 Medium" panose="00000600000000000000"/>
                <a:ea typeface="KoPubWorld돋움체 Medium" panose="00000600000000000000"/>
                <a:cs typeface="Malgun Gothic"/>
              </a:rPr>
              <a:t>20171609 </a:t>
            </a:r>
            <a:r>
              <a:rPr lang="ko-KR" altLang="en-US" sz="3000" spc="-260" dirty="0">
                <a:solidFill>
                  <a:schemeClr val="tx1"/>
                </a:solidFill>
                <a:latin typeface="KoPubWorld돋움체 Medium" panose="00000600000000000000"/>
                <a:ea typeface="KoPubWorld돋움체 Medium" panose="00000600000000000000"/>
                <a:cs typeface="Malgun Gothic"/>
              </a:rPr>
              <a:t>김종훈</a:t>
            </a:r>
            <a:endParaRPr lang="ko-KR" altLang="en-US" sz="3000" spc="-5" dirty="0">
              <a:solidFill>
                <a:schemeClr val="tx1"/>
              </a:solidFill>
              <a:latin typeface="KoPubWorld돋움체 Medium" panose="00000600000000000000"/>
              <a:ea typeface="KoPubWorld돋움체 Medium" panose="00000600000000000000"/>
              <a:cs typeface="Malgun Gothic"/>
            </a:endParaRPr>
          </a:p>
          <a:p>
            <a:pPr marL="12700" algn="r">
              <a:lnSpc>
                <a:spcPct val="150000"/>
              </a:lnSpc>
              <a:spcBef>
                <a:spcPts val="105"/>
              </a:spcBef>
            </a:pPr>
            <a:r>
              <a:rPr lang="en-US" altLang="ko-KR" sz="3000" spc="-260" dirty="0">
                <a:solidFill>
                  <a:schemeClr val="tx1"/>
                </a:solidFill>
                <a:latin typeface="KoPubWorld돋움체 Medium" panose="00000600000000000000"/>
                <a:ea typeface="KoPubWorld돋움체 Medium" panose="00000600000000000000"/>
                <a:cs typeface="Malgun Gothic"/>
              </a:rPr>
              <a:t>20181589 </a:t>
            </a:r>
            <a:r>
              <a:rPr lang="ko-KR" altLang="en-US" sz="3000" spc="-260" dirty="0">
                <a:solidFill>
                  <a:schemeClr val="tx1"/>
                </a:solidFill>
                <a:latin typeface="KoPubWorld돋움체 Medium" panose="00000600000000000000"/>
                <a:ea typeface="KoPubWorld돋움체 Medium" panose="00000600000000000000"/>
                <a:cs typeface="Malgun Gothic"/>
              </a:rPr>
              <a:t>김효정</a:t>
            </a:r>
            <a:endParaRPr lang="ko-KR" altLang="en-US" sz="3000" dirty="0">
              <a:solidFill>
                <a:schemeClr val="tx1"/>
              </a:solidFill>
              <a:latin typeface="KoPubWorld돋움체 Medium" panose="00000600000000000000"/>
              <a:ea typeface="KoPubWorld돋움체 Medium" panose="00000600000000000000"/>
              <a:cs typeface="Malgun Gothic"/>
            </a:endParaRPr>
          </a:p>
          <a:p>
            <a:pPr algn="r">
              <a:lnSpc>
                <a:spcPct val="150000"/>
              </a:lnSpc>
            </a:pPr>
            <a:endParaRPr lang="ko-KR" altLang="en-US" sz="3000" dirty="0">
              <a:solidFill>
                <a:schemeClr val="tx1"/>
              </a:solidFill>
              <a:latin typeface="KoPubWorld돋움체 Medium" panose="00000600000000000000"/>
              <a:ea typeface="KoPubWorld돋움체 Medium" panose="00000600000000000000"/>
            </a:endParaRPr>
          </a:p>
          <a:p>
            <a:pPr algn="r">
              <a:lnSpc>
                <a:spcPct val="150000"/>
              </a:lnSpc>
            </a:pPr>
            <a:endParaRPr lang="ko-KR" altLang="en-US" sz="3000" dirty="0">
              <a:ea typeface="KoPubWorld돋움체 Medium" panose="000006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3</a:t>
            </a:r>
            <a:r>
              <a:rPr lang="en-US" altLang="ko-KR" sz="6600" spc="-600" dirty="0"/>
              <a:t>.</a:t>
            </a:r>
            <a:r>
              <a:rPr lang="ko-KR" altLang="en-US" sz="6600" spc="-600" dirty="0"/>
              <a:t> 팀 구성원의 역할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김효정</a:t>
            </a:r>
            <a:r>
              <a:rPr kumimoji="1" lang="ko-KR" altLang="en-US" dirty="0"/>
              <a:t> 학생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플랜터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라즈베리 파이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파트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8A93E5-F334-73AB-D361-61887812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173870" y="1546142"/>
            <a:ext cx="5940259" cy="98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74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3</a:t>
            </a:r>
            <a:r>
              <a:rPr lang="en-US" altLang="ko-KR" sz="6600" spc="-600" dirty="0"/>
              <a:t>.</a:t>
            </a:r>
            <a:r>
              <a:rPr lang="ko-KR" altLang="en-US" sz="6600" spc="-600" dirty="0"/>
              <a:t> 팀 구성원의 역할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김효정</a:t>
            </a:r>
            <a:r>
              <a:rPr kumimoji="1" lang="ko-KR" altLang="en-US" dirty="0"/>
              <a:t> 학생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플랜터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라즈베리 파이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파트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내용 개체 틀 4" descr="도표, 텍스트, 평면도, 회로이(가) 표시된 사진&#10;&#10;자동 생성된 설명">
            <a:extLst>
              <a:ext uri="{FF2B5EF4-FFF2-40B4-BE49-F238E27FC236}">
                <a16:creationId xmlns:a16="http://schemas.microsoft.com/office/drawing/2014/main" id="{994F8BD9-0FDB-8D19-CEA5-519AC33D9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490913"/>
            <a:ext cx="11125200" cy="67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9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3</a:t>
            </a:r>
            <a:r>
              <a:rPr lang="en-US" altLang="ko-KR" sz="6600" spc="-600" dirty="0"/>
              <a:t>.</a:t>
            </a:r>
            <a:r>
              <a:rPr lang="ko-KR" altLang="en-US" sz="6600" spc="-600" dirty="0"/>
              <a:t> 팀 구성원의 역할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김효정</a:t>
            </a:r>
            <a:r>
              <a:rPr kumimoji="1" lang="ko-KR" altLang="en-US" dirty="0"/>
              <a:t> 학생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플랜터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라즈베리 파이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파트</a:t>
            </a:r>
            <a:endParaRPr kumimoji="1" lang="en-US" altLang="ko-KR" dirty="0"/>
          </a:p>
          <a:p>
            <a:pPr lvl="1"/>
            <a:r>
              <a:rPr lang="en-US" altLang="ko-KR" dirty="0"/>
              <a:t>mcp3208- </a:t>
            </a:r>
            <a:r>
              <a:rPr lang="ko-KR" altLang="en-US" dirty="0"/>
              <a:t>라즈베리 파이 연결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내용 개체 틀 4" descr="텍스트, 도표, 평면도, 라인이(가) 표시된 사진&#10;&#10;자동 생성된 설명">
            <a:extLst>
              <a:ext uri="{FF2B5EF4-FFF2-40B4-BE49-F238E27FC236}">
                <a16:creationId xmlns:a16="http://schemas.microsoft.com/office/drawing/2014/main" id="{DDF0F777-B294-5C20-8BA0-732207AF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099533"/>
            <a:ext cx="10702070" cy="61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0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3</a:t>
            </a:r>
            <a:r>
              <a:rPr lang="en-US" altLang="ko-KR" sz="6600" spc="-600" dirty="0"/>
              <a:t>.</a:t>
            </a:r>
            <a:r>
              <a:rPr lang="ko-KR" altLang="en-US" sz="6600" spc="-600" dirty="0"/>
              <a:t> 팀 구성원의 역할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김효정</a:t>
            </a:r>
            <a:r>
              <a:rPr kumimoji="1" lang="ko-KR" altLang="en-US" dirty="0"/>
              <a:t> 학생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플랜터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라즈베리 파이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파트</a:t>
            </a:r>
            <a:endParaRPr kumimoji="1" lang="en-US" altLang="ko-KR" dirty="0"/>
          </a:p>
          <a:p>
            <a:pPr lvl="1"/>
            <a:r>
              <a:rPr lang="ko-KR" altLang="en-US" dirty="0"/>
              <a:t>센서 데이터 </a:t>
            </a:r>
            <a:r>
              <a:rPr lang="ko-KR" altLang="en-US" dirty="0" err="1"/>
              <a:t>읽어오기</a:t>
            </a:r>
            <a:endParaRPr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en-US" altLang="ko-KR" dirty="0" err="1"/>
              <a:t>Adafruit_DHT</a:t>
            </a:r>
            <a:r>
              <a:rPr kumimoji="1" lang="en-US" altLang="ko-KR" dirty="0"/>
              <a:t> </a:t>
            </a:r>
            <a:r>
              <a:rPr kumimoji="1" lang="ko-KR" altLang="en-US" dirty="0"/>
              <a:t>패키지로 </a:t>
            </a:r>
            <a:r>
              <a:rPr kumimoji="1" lang="en-US" altLang="ko-KR" dirty="0"/>
              <a:t>DHT22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제어하고 </a:t>
            </a:r>
            <a:r>
              <a:rPr kumimoji="1" lang="en-US" altLang="ko-KR" dirty="0"/>
              <a:t>ADC(analog-digital converter)</a:t>
            </a:r>
            <a:r>
              <a:rPr kumimoji="1" lang="ko-KR" altLang="en-US" dirty="0"/>
              <a:t>의 값을 </a:t>
            </a:r>
            <a:r>
              <a:rPr kumimoji="1" lang="ko-KR" altLang="en-US" dirty="0" err="1"/>
              <a:t>받아오기</a:t>
            </a:r>
            <a:r>
              <a:rPr kumimoji="1" lang="ko-KR" altLang="en-US" dirty="0"/>
              <a:t> 위하여 </a:t>
            </a:r>
            <a:r>
              <a:rPr kumimoji="1" lang="en-US" altLang="ko-KR" dirty="0" err="1"/>
              <a:t>spi</a:t>
            </a:r>
            <a:r>
              <a:rPr kumimoji="1" lang="en-US" altLang="ko-KR" dirty="0"/>
              <a:t> </a:t>
            </a:r>
            <a:r>
              <a:rPr kumimoji="1" lang="ko-KR" altLang="en-US" dirty="0"/>
              <a:t>버스를 제어하기 위해 </a:t>
            </a:r>
            <a:r>
              <a:rPr kumimoji="1" lang="en-US" altLang="ko-KR" dirty="0" err="1"/>
              <a:t>spidev</a:t>
            </a:r>
            <a:r>
              <a:rPr kumimoji="1" lang="en-US" altLang="ko-KR" dirty="0"/>
              <a:t> </a:t>
            </a:r>
            <a:r>
              <a:rPr kumimoji="1" lang="ko-KR" altLang="en-US" dirty="0"/>
              <a:t>패키지를 불러와 사용한 뒤에 저장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lang="ko-KR" altLang="en-US" dirty="0"/>
              <a:t>이후 이렇게 불러온 값을 </a:t>
            </a:r>
            <a:r>
              <a:rPr lang="en-US" altLang="ko-KR" dirty="0"/>
              <a:t>requests </a:t>
            </a:r>
            <a:r>
              <a:rPr lang="ko-KR" altLang="en-US" dirty="0"/>
              <a:t>패키지와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패키지를 이용하여 서버로 전송</a:t>
            </a:r>
            <a:endParaRPr kumimoji="1" lang="en-US" altLang="ko-KR" dirty="0"/>
          </a:p>
          <a:p>
            <a:pPr marL="685800" lvl="1" indent="0">
              <a:buNone/>
            </a:pP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821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3</a:t>
            </a:r>
            <a:r>
              <a:rPr lang="en-US" altLang="ko-KR" sz="6600" spc="-600" dirty="0"/>
              <a:t>.</a:t>
            </a:r>
            <a:r>
              <a:rPr lang="ko-KR" altLang="en-US" sz="6600" spc="-600" dirty="0"/>
              <a:t> 팀 구성원의 역할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김효정</a:t>
            </a:r>
            <a:r>
              <a:rPr kumimoji="1" lang="ko-KR" altLang="en-US" dirty="0"/>
              <a:t> 학생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플랜터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라즈베리 파이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파트</a:t>
            </a:r>
            <a:endParaRPr kumimoji="1" lang="en-US" altLang="ko-KR" dirty="0"/>
          </a:p>
          <a:p>
            <a:pPr marL="685800" lvl="1" indent="0">
              <a:buNone/>
            </a:pP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F4F9C1-A0D3-897C-BD63-94638762C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497637"/>
            <a:ext cx="6749289" cy="6527007"/>
          </a:xfrm>
          <a:prstGeom prst="rect">
            <a:avLst/>
          </a:prstGeom>
        </p:spPr>
      </p:pic>
      <p:pic>
        <p:nvPicPr>
          <p:cNvPr id="7" name="내용 개체 틀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A51B4B0E-7F99-CEA1-6056-3CEA731F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75" y="3319986"/>
            <a:ext cx="6790544" cy="68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1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3</a:t>
            </a:r>
            <a:r>
              <a:rPr lang="en-US" altLang="ko-KR" sz="6600" spc="-600" dirty="0"/>
              <a:t>.</a:t>
            </a:r>
            <a:r>
              <a:rPr lang="ko-KR" altLang="en-US" sz="6600" spc="-600" dirty="0"/>
              <a:t> 팀 구성원의 역할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김종훈</a:t>
            </a:r>
            <a:r>
              <a:rPr kumimoji="1" lang="ko-KR" altLang="en-US" dirty="0"/>
              <a:t> 학생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어플리케이션 파트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ko-KR" altLang="en-US" dirty="0"/>
              <a:t>사용 언어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Swift </a:t>
            </a:r>
            <a:r>
              <a:rPr kumimoji="1" lang="ko-KR" altLang="en-US" dirty="0"/>
              <a:t>언어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개발 </a:t>
            </a:r>
            <a:r>
              <a:rPr kumimoji="1" lang="en-US" altLang="ko-KR" dirty="0"/>
              <a:t>IDE 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Xcode</a:t>
            </a:r>
            <a:r>
              <a:rPr kumimoji="1" lang="en-US" altLang="ko-KR" dirty="0"/>
              <a:t> 14</a:t>
            </a:r>
          </a:p>
          <a:p>
            <a:pPr marL="685800" lvl="1" indent="0">
              <a:buNone/>
            </a:pP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25B483F-5B71-104D-2AAF-4076DF41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2738438"/>
            <a:ext cx="5181600" cy="71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4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3</a:t>
            </a:r>
            <a:r>
              <a:rPr lang="en-US" altLang="ko-KR" sz="6600" spc="-600" dirty="0"/>
              <a:t>.</a:t>
            </a:r>
            <a:r>
              <a:rPr lang="ko-KR" altLang="en-US" sz="6600" spc="-600" dirty="0"/>
              <a:t> 팀 구성원의 역할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김종훈</a:t>
            </a:r>
            <a:r>
              <a:rPr kumimoji="1" lang="ko-KR" altLang="en-US" dirty="0"/>
              <a:t> 학생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어플리케이션 파트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HTTP </a:t>
            </a:r>
            <a:r>
              <a:rPr kumimoji="1" lang="ko-KR" altLang="en-US" dirty="0"/>
              <a:t>통신 프로토콜을 사용하여 웹 서버와 통신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GET </a:t>
            </a:r>
            <a:r>
              <a:rPr kumimoji="1" lang="ko-KR" altLang="en-US" dirty="0"/>
              <a:t>요청을 통해 서버로부터 센서 값을 </a:t>
            </a:r>
            <a:r>
              <a:rPr kumimoji="1" lang="en-US" altLang="ko-KR" dirty="0"/>
              <a:t>JSON </a:t>
            </a:r>
            <a:r>
              <a:rPr kumimoji="1" lang="ko-KR" altLang="en-US" dirty="0"/>
              <a:t>파일 요청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JSON</a:t>
            </a:r>
            <a:r>
              <a:rPr kumimoji="1" lang="ko-KR" altLang="en-US" dirty="0"/>
              <a:t> 파일을 </a:t>
            </a:r>
            <a:r>
              <a:rPr kumimoji="1" lang="en-US" altLang="ko-KR" dirty="0"/>
              <a:t>Swift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Codable</a:t>
            </a:r>
            <a:r>
              <a:rPr kumimoji="1" lang="ko-KR" altLang="en-US" dirty="0"/>
              <a:t> 프로토콜을 사용하여 안전하게 파싱  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err="1"/>
              <a:t>파싱한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센서 값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UILabel</a:t>
            </a:r>
            <a:r>
              <a:rPr kumimoji="1" lang="ko-KR" altLang="en-US" dirty="0"/>
              <a:t>로 조회</a:t>
            </a:r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2203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3</a:t>
            </a:r>
            <a:r>
              <a:rPr lang="en-US" altLang="ko-KR" sz="6600" spc="-600" dirty="0"/>
              <a:t>.</a:t>
            </a:r>
            <a:r>
              <a:rPr lang="ko-KR" altLang="en-US" sz="6600" spc="-600" dirty="0"/>
              <a:t> 팀 구성원의 역할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김종훈</a:t>
            </a:r>
            <a:r>
              <a:rPr kumimoji="1" lang="ko-KR" altLang="en-US" dirty="0"/>
              <a:t> 학생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어플리케이션 파트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79A9EAF-FE39-8A6C-F03F-68E5A65CA2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019" y="3740268"/>
            <a:ext cx="2837788" cy="6157375"/>
          </a:xfrm>
          <a:prstGeom prst="rect">
            <a:avLst/>
          </a:prstGeom>
        </p:spPr>
      </p:pic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F5B5F85-12D9-B1F6-EA4B-469BF4419A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06" y="3740270"/>
            <a:ext cx="2837788" cy="6157373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54DAB62-8D49-59D5-7BDD-D19B4CE37D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70" y="3779929"/>
            <a:ext cx="2836110" cy="6153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B9D72F-8965-4A98-ED4D-22225EB7231E}"/>
              </a:ext>
            </a:extLst>
          </p:cNvPr>
          <p:cNvSpPr txBox="1"/>
          <p:nvPr/>
        </p:nvSpPr>
        <p:spPr>
          <a:xfrm>
            <a:off x="4458466" y="34590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첫 화면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F5AFF-6D87-1388-8A90-B6F364C41984}"/>
              </a:ext>
            </a:extLst>
          </p:cNvPr>
          <p:cNvSpPr txBox="1"/>
          <p:nvPr/>
        </p:nvSpPr>
        <p:spPr>
          <a:xfrm>
            <a:off x="7544042" y="3410597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센서 모니터링하기 버튼 터치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ED588-A9AA-539D-6276-D0C941617DFB}"/>
              </a:ext>
            </a:extLst>
          </p:cNvPr>
          <p:cNvSpPr txBox="1"/>
          <p:nvPr/>
        </p:nvSpPr>
        <p:spPr>
          <a:xfrm>
            <a:off x="11330167" y="3410597"/>
            <a:ext cx="404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Get </a:t>
            </a:r>
            <a:r>
              <a:rPr kumimoji="1" lang="ko-KR" altLang="en-US" dirty="0"/>
              <a:t>버튼 </a:t>
            </a:r>
            <a:r>
              <a:rPr kumimoji="1" lang="ko-KR" altLang="en-US" dirty="0" err="1"/>
              <a:t>터치시</a:t>
            </a:r>
            <a:r>
              <a:rPr kumimoji="1" lang="ko-KR" altLang="en-US" dirty="0"/>
              <a:t> 서버의 센서 값 조회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9097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3</a:t>
            </a:r>
            <a:r>
              <a:rPr lang="en-US" altLang="ko-KR" sz="6600" spc="-600" dirty="0"/>
              <a:t>.</a:t>
            </a:r>
            <a:r>
              <a:rPr lang="ko-KR" altLang="en-US" sz="6600" spc="-600" dirty="0"/>
              <a:t> 팀 구성원의 역할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김종훈</a:t>
            </a:r>
            <a:r>
              <a:rPr kumimoji="1" lang="ko-KR" altLang="en-US" dirty="0"/>
              <a:t> 학생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어플리케이션 파트 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9A62C02-2604-D4E5-7BA0-C1D649607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3412065"/>
            <a:ext cx="9486900" cy="630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17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E772-97C5-0427-D16F-3D46EE70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49327"/>
            <a:ext cx="15773400" cy="1988345"/>
          </a:xfrm>
        </p:spPr>
        <p:txBody>
          <a:bodyPr/>
          <a:lstStyle/>
          <a:p>
            <a:pPr algn="ctr"/>
            <a:r>
              <a:rPr lang="en-US" altLang="ko-KR" spc="-600" dirty="0"/>
              <a:t>4</a:t>
            </a:r>
            <a:r>
              <a:rPr lang="en-US" altLang="ko-KR" sz="6600" spc="-600" dirty="0"/>
              <a:t>.</a:t>
            </a:r>
            <a:r>
              <a:rPr lang="ko-KR" altLang="en-US" spc="-600" dirty="0"/>
              <a:t> </a:t>
            </a:r>
            <a:r>
              <a:rPr lang="ko-KR" altLang="en-US" spc="-600" dirty="0" err="1"/>
              <a:t>캡스톤디자인</a:t>
            </a:r>
            <a:r>
              <a:rPr lang="en-US" altLang="ko-KR" spc="-600" dirty="0"/>
              <a:t>1</a:t>
            </a:r>
            <a:r>
              <a:rPr lang="ko-KR" altLang="en-US" spc="-600" dirty="0"/>
              <a:t> 구현완료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9176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3048000" y="0"/>
            <a:ext cx="24130" cy="10267950"/>
          </a:xfrm>
          <a:custGeom>
            <a:avLst/>
            <a:gdLst/>
            <a:ahLst/>
            <a:cxnLst/>
            <a:rect l="l" t="t" r="r" b="b"/>
            <a:pathLst>
              <a:path w="24129" h="10267950">
                <a:moveTo>
                  <a:pt x="23768" y="1026795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7" name="다이어그램 36">
            <a:extLst>
              <a:ext uri="{FF2B5EF4-FFF2-40B4-BE49-F238E27FC236}">
                <a16:creationId xmlns:a16="http://schemas.microsoft.com/office/drawing/2014/main" id="{ED3B7CE4-A898-1AE4-C562-1ED6A154AB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519593"/>
              </p:ext>
            </p:extLst>
          </p:nvPr>
        </p:nvGraphicFramePr>
        <p:xfrm>
          <a:off x="0" y="19050"/>
          <a:ext cx="18288000" cy="1024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4</a:t>
            </a:r>
            <a:r>
              <a:rPr lang="en-US" altLang="ko-KR" sz="6600" spc="-600" dirty="0"/>
              <a:t>.</a:t>
            </a:r>
            <a:r>
              <a:rPr lang="ko-KR" altLang="en-US" spc="-600" dirty="0"/>
              <a:t> </a:t>
            </a:r>
            <a:r>
              <a:rPr lang="ko-KR" altLang="en-US" spc="-600" dirty="0" err="1"/>
              <a:t>캡스톤디자인</a:t>
            </a:r>
            <a:r>
              <a:rPr lang="en-US" altLang="ko-KR" spc="-600" dirty="0"/>
              <a:t>1</a:t>
            </a:r>
            <a:r>
              <a:rPr lang="ko-KR" altLang="en-US" spc="-600" dirty="0"/>
              <a:t> 구현완료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당초 계획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기상청 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통한​ 날씨 모니터링​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물 공급 자동화 및​ 날씨에 따라 물의 양 조절​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알고리즘을 통해​ 식물 관리 솔루션 제공​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err="1"/>
              <a:t>플랜터</a:t>
            </a:r>
            <a:r>
              <a:rPr kumimoji="1" lang="ko-KR" altLang="en-US" dirty="0"/>
              <a:t> 원격 제어 및​ 실시간 모니터링​</a:t>
            </a:r>
          </a:p>
          <a:p>
            <a:pPr lvl="1"/>
            <a:endParaRPr kumimoji="1" lang="ko-KR" altLang="en-US" dirty="0"/>
          </a:p>
          <a:p>
            <a:pPr lvl="1"/>
            <a:endParaRPr kumimoji="1" lang="ko-KR" altLang="en-US" dirty="0"/>
          </a:p>
          <a:p>
            <a:pPr lvl="1"/>
            <a:endParaRPr kumimoji="1" lang="ko-KR" altLang="en-US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01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spc="-600" dirty="0"/>
              <a:t>4.</a:t>
            </a:r>
            <a:r>
              <a:rPr lang="ko-KR" altLang="en-US" spc="-600" dirty="0"/>
              <a:t> </a:t>
            </a:r>
            <a:r>
              <a:rPr lang="ko-KR" altLang="en-US" spc="-600" dirty="0" err="1"/>
              <a:t>캡스톤디자인</a:t>
            </a:r>
            <a:r>
              <a:rPr lang="en-US" altLang="ko-KR" spc="-600" dirty="0"/>
              <a:t>1</a:t>
            </a:r>
            <a:r>
              <a:rPr lang="ko-KR" altLang="en-US" spc="-600" dirty="0"/>
              <a:t> 구현완료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실제 달성한 것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시스템 구성요소들 간의 서버를 통한 통신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err="1"/>
              <a:t>플랜터</a:t>
            </a:r>
            <a:r>
              <a:rPr kumimoji="1" lang="ko-KR" altLang="en-US" dirty="0"/>
              <a:t> 센서 실시간 모니터링​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습도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pH</a:t>
            </a:r>
            <a:r>
              <a:rPr kumimoji="1" lang="ko-KR" altLang="en-US" dirty="0"/>
              <a:t>센서의 값을 실시간으로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 저장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DB</a:t>
            </a:r>
            <a:r>
              <a:rPr kumimoji="1" lang="ko-KR" altLang="en-US" dirty="0"/>
              <a:t>에 저장된 값을 클라이언트</a:t>
            </a:r>
            <a:r>
              <a:rPr kumimoji="1" lang="en-US" altLang="ko-KR" dirty="0"/>
              <a:t>(</a:t>
            </a:r>
            <a:r>
              <a:rPr kumimoji="1" lang="ko-KR" altLang="en-US" dirty="0"/>
              <a:t>어플리케이션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요청시</a:t>
            </a:r>
            <a:r>
              <a:rPr kumimoji="1" lang="ko-KR" altLang="en-US" dirty="0"/>
              <a:t> 가장 최근의 센서 값 전송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1371600" lvl="2" indent="0">
              <a:buNone/>
            </a:pPr>
            <a:r>
              <a:rPr kumimoji="1" lang="en-US" altLang="ko-KR" dirty="0"/>
              <a:t>		</a:t>
            </a:r>
            <a:r>
              <a:rPr kumimoji="1" lang="ko-KR" altLang="en-US" dirty="0"/>
              <a:t>서버 인프라 구축</a:t>
            </a:r>
            <a:r>
              <a:rPr kumimoji="1" lang="en-US" altLang="ko-KR" dirty="0"/>
              <a:t>,</a:t>
            </a:r>
            <a:r>
              <a:rPr kumimoji="1" lang="ko-KR" altLang="en-US" dirty="0"/>
              <a:t>  하드웨어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플랜터</a:t>
            </a:r>
            <a:r>
              <a:rPr kumimoji="1" lang="ko-KR" altLang="en-US" dirty="0"/>
              <a:t> 구성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/>
              <a:t>iOS</a:t>
            </a:r>
            <a:r>
              <a:rPr kumimoji="1" lang="ko-KR" altLang="en-US" dirty="0"/>
              <a:t> 프로그래밍 학습 등 </a:t>
            </a:r>
            <a:r>
              <a:rPr kumimoji="1" lang="en-US" altLang="ko-KR" dirty="0"/>
              <a:t>		</a:t>
            </a:r>
            <a:r>
              <a:rPr kumimoji="1" lang="ko-KR" altLang="en-US" dirty="0"/>
              <a:t>예상보다 많은 시간을 소비</a:t>
            </a:r>
          </a:p>
          <a:p>
            <a:pPr lvl="1"/>
            <a:endParaRPr kumimoji="1" lang="ko-KR" altLang="en-US" dirty="0"/>
          </a:p>
          <a:p>
            <a:pPr lvl="1"/>
            <a:endParaRPr kumimoji="1" lang="ko-KR" altLang="en-US" dirty="0"/>
          </a:p>
          <a:p>
            <a:pPr lvl="1"/>
            <a:endParaRPr kumimoji="1" lang="ko-KR" altLang="en-US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6C1FC707-B585-99F8-D2D7-A4848825EDA1}"/>
              </a:ext>
            </a:extLst>
          </p:cNvPr>
          <p:cNvSpPr/>
          <p:nvPr/>
        </p:nvSpPr>
        <p:spPr>
          <a:xfrm>
            <a:off x="2362200" y="8039100"/>
            <a:ext cx="2819400" cy="838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8061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FE772-97C5-0427-D16F-3D46EE70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49327"/>
            <a:ext cx="15773400" cy="1988345"/>
          </a:xfrm>
        </p:spPr>
        <p:txBody>
          <a:bodyPr/>
          <a:lstStyle/>
          <a:p>
            <a:pPr algn="ctr"/>
            <a:r>
              <a:rPr lang="en-US" altLang="ko-KR" sz="6600" spc="-600" dirty="0"/>
              <a:t>5.</a:t>
            </a:r>
            <a:r>
              <a:rPr lang="ko-KR" altLang="en-US" sz="6600" spc="-600" dirty="0"/>
              <a:t> </a:t>
            </a:r>
            <a:r>
              <a:rPr lang="ko-KR" altLang="en-US" sz="6600" spc="-600" dirty="0" err="1"/>
              <a:t>캡스톤디자인</a:t>
            </a:r>
            <a:r>
              <a:rPr lang="en-US" altLang="ko-KR" spc="-600" dirty="0"/>
              <a:t>2</a:t>
            </a:r>
            <a:r>
              <a:rPr lang="ko-KR" altLang="en-US" spc="-600" dirty="0"/>
              <a:t> 목표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9209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spc="-600" dirty="0"/>
              <a:t>5.</a:t>
            </a:r>
            <a:r>
              <a:rPr lang="ko-KR" altLang="en-US" sz="6600" spc="-600" dirty="0"/>
              <a:t> </a:t>
            </a:r>
            <a:r>
              <a:rPr lang="ko-KR" altLang="en-US" sz="6600" spc="-600" dirty="0" err="1"/>
              <a:t>캡스톤디자인</a:t>
            </a:r>
            <a:r>
              <a:rPr lang="en-US" altLang="ko-KR" spc="-600" dirty="0"/>
              <a:t>2</a:t>
            </a:r>
            <a:r>
              <a:rPr lang="ko-KR" altLang="en-US" spc="-600" dirty="0"/>
              <a:t> 목표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기상청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사용은 </a:t>
            </a:r>
            <a:r>
              <a:rPr kumimoji="1" lang="ko-KR" altLang="en-US" dirty="0" err="1"/>
              <a:t>안하는</a:t>
            </a:r>
            <a:r>
              <a:rPr kumimoji="1" lang="ko-KR" altLang="en-US" dirty="0"/>
              <a:t> 것인가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ko-KR" altLang="en-US" dirty="0"/>
              <a:t>  </a:t>
            </a:r>
            <a:r>
              <a:rPr kumimoji="1" lang="ko-KR" altLang="en-US" dirty="0" err="1">
                <a:solidFill>
                  <a:srgbClr val="00B050"/>
                </a:solidFill>
              </a:rPr>
              <a:t>캡스톤디자인</a:t>
            </a:r>
            <a:r>
              <a:rPr kumimoji="1" lang="en-US" altLang="ko-KR" dirty="0">
                <a:solidFill>
                  <a:srgbClr val="00B050"/>
                </a:solidFill>
              </a:rPr>
              <a:t>2</a:t>
            </a:r>
            <a:r>
              <a:rPr kumimoji="1" lang="ko-KR" altLang="en-US" dirty="0">
                <a:solidFill>
                  <a:srgbClr val="00B050"/>
                </a:solidFill>
              </a:rPr>
              <a:t> 에서 기상청</a:t>
            </a:r>
            <a:r>
              <a:rPr kumimoji="1" lang="en-US" altLang="ko-KR" dirty="0">
                <a:solidFill>
                  <a:srgbClr val="00B050"/>
                </a:solidFill>
              </a:rPr>
              <a:t> API</a:t>
            </a:r>
            <a:r>
              <a:rPr kumimoji="1" lang="ko-KR" altLang="en-US" dirty="0" err="1">
                <a:solidFill>
                  <a:srgbClr val="00B050"/>
                </a:solidFill>
              </a:rPr>
              <a:t>를</a:t>
            </a:r>
            <a:r>
              <a:rPr kumimoji="1" lang="ko-KR" altLang="en-US" dirty="0">
                <a:solidFill>
                  <a:srgbClr val="00B050"/>
                </a:solidFill>
              </a:rPr>
              <a:t> 활용 </a:t>
            </a:r>
            <a:r>
              <a:rPr kumimoji="1" lang="ko-KR" altLang="en-US" dirty="0"/>
              <a:t>하여 스마트 플랜터의 솔루션을 자동화 할 것이며 </a:t>
            </a:r>
            <a:r>
              <a:rPr kumimoji="1" lang="ko-KR" altLang="en-US" dirty="0" err="1"/>
              <a:t>캡스톤디자인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에선</a:t>
            </a:r>
            <a:r>
              <a:rPr kumimoji="1" lang="ko-KR" altLang="en-US" dirty="0"/>
              <a:t> 스마트 플랜터의 부품인 </a:t>
            </a:r>
            <a:r>
              <a:rPr kumimoji="1" lang="ko-KR" altLang="en-US" dirty="0" err="1"/>
              <a:t>라즈베리파이를</a:t>
            </a:r>
            <a:r>
              <a:rPr kumimoji="1" lang="ko-KR" altLang="en-US" dirty="0"/>
              <a:t> 조립하는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서버를 이용하여 각 구성요소들끼리 통신하는 것을 위주로 활동을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이러한 경험을 밑바탕으로 </a:t>
            </a:r>
            <a:r>
              <a:rPr kumimoji="1" lang="ko-KR" altLang="en-US" dirty="0" err="1"/>
              <a:t>캡스톤디자인</a:t>
            </a:r>
            <a:r>
              <a:rPr kumimoji="1" lang="en-US" altLang="ko-KR" dirty="0"/>
              <a:t>2</a:t>
            </a:r>
            <a:r>
              <a:rPr kumimoji="1" lang="ko-KR" altLang="en-US" dirty="0"/>
              <a:t> 에서 더욱 신속하게 진행할 것입니다</a:t>
            </a:r>
            <a:r>
              <a:rPr kumimoji="1" lang="en-US" altLang="ko-KR" dirty="0"/>
              <a:t>.</a:t>
            </a:r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6129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spc="-600" dirty="0"/>
              <a:t>5.</a:t>
            </a:r>
            <a:r>
              <a:rPr lang="ko-KR" altLang="en-US" sz="6600" spc="-600" dirty="0"/>
              <a:t> </a:t>
            </a:r>
            <a:r>
              <a:rPr lang="ko-KR" altLang="en-US" sz="6600" spc="-600" dirty="0" err="1"/>
              <a:t>캡스톤디자인</a:t>
            </a:r>
            <a:r>
              <a:rPr lang="en-US" altLang="ko-KR" spc="-600" dirty="0"/>
              <a:t>2</a:t>
            </a:r>
            <a:r>
              <a:rPr lang="ko-KR" altLang="en-US" spc="-600" dirty="0"/>
              <a:t> 목표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기상청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</a:t>
            </a:r>
            <a:r>
              <a:rPr kumimoji="1" lang="ko-KR" altLang="en-US" dirty="0" err="1"/>
              <a:t>플랜터</a:t>
            </a:r>
            <a:r>
              <a:rPr kumimoji="1" lang="ko-KR" altLang="en-US" dirty="0"/>
              <a:t> 자동화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어플리케이션 기능 추가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 친화적 디자인 목표 개발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로그인 기능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플랜터</a:t>
            </a:r>
            <a:r>
              <a:rPr kumimoji="1" lang="ko-KR" altLang="en-US" dirty="0"/>
              <a:t> 제어 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더 많은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추가하여 사용자에게 보다 더 접근성 좋은 데이터를 보여줄 것을 목표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4791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49D4F-2338-370F-48FC-7E7269DA0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8000" dirty="0"/>
              <a:t>감사합니다</a:t>
            </a:r>
            <a:r>
              <a:rPr lang="en-US" altLang="ko-KR" sz="8000" dirty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10210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ACF9F-B1D6-BB16-7435-BE6447B0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49327"/>
            <a:ext cx="15773400" cy="1988345"/>
          </a:xfrm>
        </p:spPr>
        <p:txBody>
          <a:bodyPr/>
          <a:lstStyle/>
          <a:p>
            <a:pPr algn="ctr"/>
            <a:r>
              <a:rPr lang="en-US" altLang="ko-KR" dirty="0"/>
              <a:t>1</a:t>
            </a:r>
            <a:r>
              <a:rPr lang="en-US" altLang="ko-Kore-KR" sz="6600" dirty="0"/>
              <a:t>. </a:t>
            </a:r>
            <a:r>
              <a:rPr lang="ko-KR" altLang="en-US" sz="6600" dirty="0">
                <a:ln>
                  <a:solidFill>
                    <a:schemeClr val="tx1"/>
                  </a:solidFill>
                </a:ln>
              </a:rPr>
              <a:t>아키텍처 시스템 구성도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906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33577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723900"/>
            <a:ext cx="13839792" cy="21980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7000" dirty="0"/>
              <a:t>1</a:t>
            </a:r>
            <a:r>
              <a:rPr lang="en-US" sz="7000" dirty="0"/>
              <a:t>. </a:t>
            </a:r>
            <a:r>
              <a:rPr lang="ko-KR" altLang="en-US" sz="7200" dirty="0">
                <a:ln>
                  <a:solidFill>
                    <a:schemeClr val="tx1"/>
                  </a:solidFill>
                </a:ln>
              </a:rPr>
              <a:t>아키텍처 시스템 구성도</a:t>
            </a:r>
            <a:br>
              <a:rPr lang="ko-KR" altLang="en-US" sz="2000" dirty="0"/>
            </a:br>
            <a:endParaRPr sz="7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253936-A128-9685-2D9C-3007EE2993E9}"/>
              </a:ext>
            </a:extLst>
          </p:cNvPr>
          <p:cNvGrpSpPr/>
          <p:nvPr/>
        </p:nvGrpSpPr>
        <p:grpSpPr>
          <a:xfrm>
            <a:off x="5867400" y="3241625"/>
            <a:ext cx="12192000" cy="6858000"/>
            <a:chOff x="2743200" y="2167646"/>
            <a:chExt cx="13147473" cy="7395454"/>
          </a:xfrm>
        </p:grpSpPr>
        <p:pic>
          <p:nvPicPr>
            <p:cNvPr id="8" name="그림 7" descr="텍스트, 과일, 도표, 스크린샷이(가) 표시된 사진&#10;&#10;자동 생성된 설명">
              <a:extLst>
                <a:ext uri="{FF2B5EF4-FFF2-40B4-BE49-F238E27FC236}">
                  <a16:creationId xmlns:a16="http://schemas.microsoft.com/office/drawing/2014/main" id="{203A8255-3460-3676-8D7B-76EFB9FA1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2167646"/>
              <a:ext cx="13147473" cy="7395454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328B6BA6-1F29-3B99-7ADE-744A2E5A9CDB}"/>
                </a:ext>
              </a:extLst>
            </p:cNvPr>
            <p:cNvCxnSpPr/>
            <p:nvPr/>
          </p:nvCxnSpPr>
          <p:spPr>
            <a:xfrm flipH="1" flipV="1">
              <a:off x="4343400" y="6286500"/>
              <a:ext cx="3657600" cy="167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750764-C541-4481-C025-0C795654B342}"/>
                </a:ext>
              </a:extLst>
            </p:cNvPr>
            <p:cNvSpPr txBox="1"/>
            <p:nvPr/>
          </p:nvSpPr>
          <p:spPr>
            <a:xfrm rot="1432045" flipH="1">
              <a:off x="5365742" y="6647801"/>
              <a:ext cx="1863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급수 조건 설정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230F42-3B4E-5024-0282-A06990A11039}"/>
              </a:ext>
            </a:extLst>
          </p:cNvPr>
          <p:cNvGrpSpPr/>
          <p:nvPr/>
        </p:nvGrpSpPr>
        <p:grpSpPr>
          <a:xfrm>
            <a:off x="-1371600" y="640449"/>
            <a:ext cx="11934455" cy="6719851"/>
            <a:chOff x="8534400" y="5531608"/>
            <a:chExt cx="10652760" cy="5998176"/>
          </a:xfrm>
        </p:grpSpPr>
        <p:pic>
          <p:nvPicPr>
            <p:cNvPr id="13" name="그림 12" descr="스크린샷, 블랙, 원, 스케치이(가) 표시된 사진&#10;&#10;자동 생성된 설명">
              <a:extLst>
                <a:ext uri="{FF2B5EF4-FFF2-40B4-BE49-F238E27FC236}">
                  <a16:creationId xmlns:a16="http://schemas.microsoft.com/office/drawing/2014/main" id="{6A62E6A9-977C-5921-73D8-6008D77A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0" y="5531608"/>
              <a:ext cx="10652760" cy="59981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65A0BB-826D-7BE1-91A9-9B5AEC8B8E7E}"/>
                </a:ext>
              </a:extLst>
            </p:cNvPr>
            <p:cNvSpPr txBox="1"/>
            <p:nvPr/>
          </p:nvSpPr>
          <p:spPr>
            <a:xfrm>
              <a:off x="15492409" y="7458215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DB E-R </a:t>
              </a:r>
              <a:r>
                <a:rPr lang="ko-KR" altLang="en-US" dirty="0"/>
                <a:t>다이어그램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15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24D7C-1F96-AACC-D404-84BDE66C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24300"/>
            <a:ext cx="15773400" cy="1988345"/>
          </a:xfrm>
        </p:spPr>
        <p:txBody>
          <a:bodyPr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</a:rPr>
              <a:t>2</a:t>
            </a:r>
            <a:r>
              <a:rPr lang="en-US" altLang="ko-KR" sz="6600" dirty="0">
                <a:ln>
                  <a:solidFill>
                    <a:schemeClr val="tx1"/>
                  </a:solidFill>
                </a:ln>
              </a:rPr>
              <a:t>.</a:t>
            </a:r>
            <a:r>
              <a:rPr lang="ko-KR" altLang="en-US" sz="6600" dirty="0">
                <a:ln>
                  <a:solidFill>
                    <a:schemeClr val="tx1"/>
                  </a:solidFill>
                </a:ln>
              </a:rPr>
              <a:t> 주요 기능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297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5B87BB1-4FA4-CFCD-89E8-DF226E74126E}"/>
              </a:ext>
            </a:extLst>
          </p:cNvPr>
          <p:cNvSpPr/>
          <p:nvPr/>
        </p:nvSpPr>
        <p:spPr>
          <a:xfrm>
            <a:off x="6858000" y="2505826"/>
            <a:ext cx="8305798" cy="161037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센서 값</a:t>
            </a:r>
            <a:r>
              <a:rPr lang="en-US" altLang="ko-KR" sz="3200" dirty="0">
                <a:solidFill>
                  <a:schemeClr val="tx1"/>
                </a:solidFill>
              </a:rPr>
              <a:t>(</a:t>
            </a:r>
            <a:r>
              <a:rPr lang="ko-KR" altLang="en-US" sz="3200" dirty="0">
                <a:solidFill>
                  <a:schemeClr val="tx1"/>
                </a:solidFill>
              </a:rPr>
              <a:t>습도</a:t>
            </a:r>
            <a:r>
              <a:rPr lang="en-US" altLang="ko-KR" sz="3200" dirty="0">
                <a:solidFill>
                  <a:schemeClr val="tx1"/>
                </a:solidFill>
              </a:rPr>
              <a:t>,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pH</a:t>
            </a:r>
            <a:r>
              <a:rPr lang="ko-KR" altLang="en-US" sz="3200" dirty="0">
                <a:solidFill>
                  <a:schemeClr val="tx1"/>
                </a:solidFill>
              </a:rPr>
              <a:t> 값 등</a:t>
            </a:r>
            <a:r>
              <a:rPr lang="en-US" altLang="ko-KR" sz="3200" dirty="0">
                <a:solidFill>
                  <a:schemeClr val="tx1"/>
                </a:solidFill>
              </a:rPr>
              <a:t>)</a:t>
            </a:r>
            <a:r>
              <a:rPr lang="ko-KR" altLang="en-US" sz="3200" dirty="0">
                <a:solidFill>
                  <a:schemeClr val="tx1"/>
                </a:solidFill>
              </a:rPr>
              <a:t> 기록 및 모니터링</a:t>
            </a:r>
            <a:r>
              <a:rPr lang="en-US" altLang="ko-KR" sz="3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</a:rPr>
              <a:t>라즈베리파이를</a:t>
            </a:r>
            <a:r>
              <a:rPr lang="ko-KR" altLang="en-US" sz="3200" dirty="0">
                <a:solidFill>
                  <a:schemeClr val="tx1"/>
                </a:solidFill>
              </a:rPr>
              <a:t> 이용한 급수 기능 </a:t>
            </a:r>
          </a:p>
        </p:txBody>
      </p:sp>
      <p:sp>
        <p:nvSpPr>
          <p:cNvPr id="2" name="object 2"/>
          <p:cNvSpPr/>
          <p:nvPr/>
        </p:nvSpPr>
        <p:spPr>
          <a:xfrm>
            <a:off x="0" y="1933577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306" y="598274"/>
            <a:ext cx="1810699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7000" dirty="0"/>
              <a:t>2</a:t>
            </a:r>
            <a:r>
              <a:rPr lang="en-US" sz="7000" dirty="0"/>
              <a:t>. </a:t>
            </a:r>
            <a:r>
              <a:rPr lang="ko-KR" altLang="en-US" sz="7200" dirty="0">
                <a:ln>
                  <a:solidFill>
                    <a:schemeClr val="tx1"/>
                  </a:solidFill>
                </a:ln>
              </a:rPr>
              <a:t>주요 기능</a:t>
            </a:r>
            <a:endParaRPr sz="7000" dirty="0"/>
          </a:p>
        </p:txBody>
      </p:sp>
      <p:pic>
        <p:nvPicPr>
          <p:cNvPr id="5" name="그림 4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15BCABED-F5BA-614B-D800-655403C30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23" y="1876411"/>
            <a:ext cx="2882154" cy="28821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8B42D7-1354-A4E0-B178-9512C0A9F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3" y="2088021"/>
            <a:ext cx="2438400" cy="2438400"/>
          </a:xfrm>
          <a:prstGeom prst="rect">
            <a:avLst/>
          </a:prstGeom>
        </p:spPr>
      </p:pic>
      <p:sp>
        <p:nvSpPr>
          <p:cNvPr id="8" name="사각형: 둥근 모서리 13">
            <a:extLst>
              <a:ext uri="{FF2B5EF4-FFF2-40B4-BE49-F238E27FC236}">
                <a16:creationId xmlns:a16="http://schemas.microsoft.com/office/drawing/2014/main" id="{AF31B35B-06BB-0866-7343-0F5B55562C06}"/>
              </a:ext>
            </a:extLst>
          </p:cNvPr>
          <p:cNvSpPr/>
          <p:nvPr/>
        </p:nvSpPr>
        <p:spPr>
          <a:xfrm>
            <a:off x="6858000" y="5024788"/>
            <a:ext cx="8305798" cy="161037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클라우드 서비스를 이용한 실시간 데이터 관리 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2BB55BEC-B4BA-6090-3009-F5AC61D26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923" y="7134222"/>
            <a:ext cx="2438400" cy="2438400"/>
          </a:xfrm>
          <a:prstGeom prst="rect">
            <a:avLst/>
          </a:prstGeom>
        </p:spPr>
      </p:pic>
      <p:sp>
        <p:nvSpPr>
          <p:cNvPr id="12" name="사각형: 둥근 모서리 13">
            <a:extLst>
              <a:ext uri="{FF2B5EF4-FFF2-40B4-BE49-F238E27FC236}">
                <a16:creationId xmlns:a16="http://schemas.microsoft.com/office/drawing/2014/main" id="{E3E501AF-9BAE-36BA-8A51-53C9DA0CBCF6}"/>
              </a:ext>
            </a:extLst>
          </p:cNvPr>
          <p:cNvSpPr/>
          <p:nvPr/>
        </p:nvSpPr>
        <p:spPr>
          <a:xfrm>
            <a:off x="6858000" y="7548233"/>
            <a:ext cx="8305798" cy="161037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어플리케이션을 이용한 실시간 데이터 조회</a:t>
            </a:r>
          </a:p>
        </p:txBody>
      </p:sp>
      <p:pic>
        <p:nvPicPr>
          <p:cNvPr id="6" name="그림 5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D2D971BE-D80F-98B9-10C6-E818CE2E0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993" y="4131318"/>
            <a:ext cx="3398007" cy="3398007"/>
          </a:xfrm>
          <a:prstGeom prst="rect">
            <a:avLst/>
          </a:prstGeom>
        </p:spPr>
      </p:pic>
      <p:pic>
        <p:nvPicPr>
          <p:cNvPr id="10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C3785917-6A2C-C673-72E8-7A00071740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08" y="4011812"/>
            <a:ext cx="3674829" cy="367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3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FB5CC-DC23-949E-E5BB-4244C4EC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4149327"/>
            <a:ext cx="15773400" cy="1988345"/>
          </a:xfrm>
        </p:spPr>
        <p:txBody>
          <a:bodyPr/>
          <a:lstStyle/>
          <a:p>
            <a:pPr algn="ctr"/>
            <a:r>
              <a:rPr kumimoji="1" lang="en-US" altLang="ko-KR" dirty="0"/>
              <a:t>3.</a:t>
            </a:r>
            <a:r>
              <a:rPr kumimoji="1" lang="ko-KR" altLang="en-US" dirty="0"/>
              <a:t> 팀 구성원의 역할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473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3</a:t>
            </a:r>
            <a:r>
              <a:rPr lang="en-US" altLang="ko-KR" sz="6600" spc="-600" dirty="0"/>
              <a:t>.</a:t>
            </a:r>
            <a:r>
              <a:rPr lang="ko-KR" altLang="en-US" sz="6600" spc="-600" dirty="0"/>
              <a:t> 팀 구성원의 역할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ore-KR" altLang="en-US" dirty="0"/>
              <a:t>정우진</a:t>
            </a:r>
            <a:r>
              <a:rPr kumimoji="1" lang="ko-KR" altLang="en-US" dirty="0"/>
              <a:t> 학생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파트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en-US" altLang="ko-KR" dirty="0"/>
              <a:t>Nodejs </a:t>
            </a:r>
            <a:r>
              <a:rPr kumimoji="1" lang="ko-KR" altLang="en-US" dirty="0"/>
              <a:t>기반</a:t>
            </a:r>
            <a:r>
              <a:rPr kumimoji="1" lang="en-US" altLang="ko-KR" dirty="0"/>
              <a:t> RESTful API </a:t>
            </a:r>
            <a:r>
              <a:rPr kumimoji="1" lang="ko-KR" altLang="en-US" dirty="0"/>
              <a:t>서버 구축 </a:t>
            </a:r>
            <a:r>
              <a:rPr kumimoji="1" lang="en-US" altLang="ko-KR" dirty="0"/>
              <a:t>(MVC </a:t>
            </a:r>
            <a:r>
              <a:rPr kumimoji="1" lang="ko-KR" altLang="en-US" dirty="0"/>
              <a:t>구조</a:t>
            </a:r>
            <a:r>
              <a:rPr kumimoji="1" lang="en-US" altLang="ko-KR" dirty="0"/>
              <a:t>)</a:t>
            </a:r>
          </a:p>
          <a:p>
            <a:pPr lvl="1"/>
            <a:endParaRPr kumimoji="1" lang="en-US" altLang="ko-KR" dirty="0"/>
          </a:p>
          <a:p>
            <a:pPr lvl="1"/>
            <a:r>
              <a:rPr lang="en-US" altLang="ko-KR" dirty="0"/>
              <a:t>AWS </a:t>
            </a:r>
            <a:r>
              <a:rPr lang="ko-KR" altLang="en-US" dirty="0"/>
              <a:t>서버를 이용한 </a:t>
            </a:r>
            <a:r>
              <a:rPr lang="ko-KR" altLang="en-US" dirty="0" err="1"/>
              <a:t>무중단</a:t>
            </a:r>
            <a:r>
              <a:rPr lang="ko-KR" altLang="en-US" dirty="0"/>
              <a:t> 배포 서버 구축</a:t>
            </a:r>
            <a:endParaRPr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" altLang="ko-KR" dirty="0"/>
              <a:t>Single Thread &amp; Non Blocking I/O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가볍고 효율적 자원 사용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lang="en-US" altLang="ko-KR" dirty="0"/>
              <a:t>NPM</a:t>
            </a:r>
            <a:r>
              <a:rPr lang="ko-KR" altLang="en-US" dirty="0"/>
              <a:t>의 방대한 모듈 제공</a:t>
            </a:r>
            <a:endParaRPr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HTTP </a:t>
            </a:r>
            <a:r>
              <a:rPr kumimoji="1" lang="ko-KR" altLang="en-US" dirty="0"/>
              <a:t>라이브러리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아파치와 같은 별도의 </a:t>
            </a:r>
            <a:r>
              <a:rPr kumimoji="1" lang="en-US" altLang="ko-KR" dirty="0"/>
              <a:t>SW</a:t>
            </a:r>
            <a:r>
              <a:rPr kumimoji="1" lang="ko-KR" altLang="en-US" dirty="0"/>
              <a:t>없이 웹서버 </a:t>
            </a:r>
            <a:endParaRPr kumimoji="1" lang="en-US" altLang="ko-KR" dirty="0"/>
          </a:p>
          <a:p>
            <a:pPr marL="685800" lvl="1" indent="0">
              <a:buNone/>
            </a:pPr>
            <a:r>
              <a:rPr kumimoji="1" lang="en-US" altLang="ko-KR" dirty="0"/>
              <a:t>			</a:t>
            </a:r>
            <a:r>
              <a:rPr kumimoji="1" lang="ko-KR" altLang="en-US" dirty="0"/>
              <a:t>    동작 가능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CBDA3E-8F84-ECCC-C711-79C54201E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0" y="2738438"/>
            <a:ext cx="3352800" cy="67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9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F2D30-67A4-3684-C862-CB173F97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600" dirty="0"/>
              <a:t>3</a:t>
            </a:r>
            <a:r>
              <a:rPr lang="en-US" altLang="ko-KR" sz="6600" spc="-600" dirty="0"/>
              <a:t>.</a:t>
            </a:r>
            <a:r>
              <a:rPr lang="ko-KR" altLang="en-US" sz="6600" spc="-600" dirty="0"/>
              <a:t> 팀 구성원의 역할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94115-F66E-28D4-01C3-FB07C76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정우진</a:t>
            </a:r>
            <a:r>
              <a:rPr kumimoji="1" lang="ko-KR" altLang="en-US" dirty="0"/>
              <a:t> 학생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파트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서버 배포 및 테스트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DFF04DD-E7F8-1469-52CB-064033349709}"/>
              </a:ext>
            </a:extLst>
          </p:cNvPr>
          <p:cNvSpPr/>
          <p:nvPr/>
        </p:nvSpPr>
        <p:spPr>
          <a:xfrm>
            <a:off x="0" y="2019300"/>
            <a:ext cx="18268950" cy="0"/>
          </a:xfrm>
          <a:custGeom>
            <a:avLst/>
            <a:gdLst/>
            <a:ahLst/>
            <a:cxnLst/>
            <a:rect l="l" t="t" r="r" b="b"/>
            <a:pathLst>
              <a:path w="18268950">
                <a:moveTo>
                  <a:pt x="0" y="0"/>
                </a:moveTo>
                <a:lnTo>
                  <a:pt x="1826894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00814E-9448-5B37-5AA6-10E35961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80" y="4566055"/>
            <a:ext cx="8849020" cy="4800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B04C05-D45D-C404-6EAD-382362EF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" y="4566055"/>
            <a:ext cx="9187736" cy="48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4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C8D0E814C13F243B138CCE7442FFB7F" ma:contentTypeVersion="13" ma:contentTypeDescription="새 문서를 만듭니다." ma:contentTypeScope="" ma:versionID="329f24c2fd20c6ca2fd23d2a990ab49f">
  <xsd:schema xmlns:xsd="http://www.w3.org/2001/XMLSchema" xmlns:xs="http://www.w3.org/2001/XMLSchema" xmlns:p="http://schemas.microsoft.com/office/2006/metadata/properties" xmlns:ns2="8f95a82e-cbc9-4c1a-8cc0-482ffa078c69" xmlns:ns3="f3a517b0-2f62-4347-af49-82b4d709f95d" targetNamespace="http://schemas.microsoft.com/office/2006/metadata/properties" ma:root="true" ma:fieldsID="fd86c51969922bd99aa0a8b96988cbaf" ns2:_="" ns3:_="">
    <xsd:import namespace="8f95a82e-cbc9-4c1a-8cc0-482ffa078c69"/>
    <xsd:import namespace="f3a517b0-2f62-4347-af49-82b4d709f9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95a82e-cbc9-4c1a-8cc0-482ffa078c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a517b0-2f62-4347-af49-82b4d709f95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71f3bdd-b67e-45aa-8efc-1ef6b77a47cd}" ma:internalName="TaxCatchAll" ma:showField="CatchAllData" ma:web="f3a517b0-2f62-4347-af49-82b4d709f9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7B5FCA-4DF4-40BF-A270-C3A6DB28C8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944AAD-3472-4AE7-9918-6B0ED2FD27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95a82e-cbc9-4c1a-8cc0-482ffa078c69"/>
    <ds:schemaRef ds:uri="f3a517b0-2f62-4347-af49-82b4d709f9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1405</TotalTime>
  <Words>607</Words>
  <Application>Microsoft Office PowerPoint</Application>
  <PresentationFormat>사용자 지정</PresentationFormat>
  <Paragraphs>133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KoPubWorld돋움체 Medium</vt:lpstr>
      <vt:lpstr>맑은 고딕</vt:lpstr>
      <vt:lpstr>맑은 고딕</vt:lpstr>
      <vt:lpstr>Arial</vt:lpstr>
      <vt:lpstr>Office 테마</vt:lpstr>
      <vt:lpstr>1_Office 테마</vt:lpstr>
      <vt:lpstr>기상청 API 활용 스마트 플랜터</vt:lpstr>
      <vt:lpstr>PowerPoint 프레젠테이션</vt:lpstr>
      <vt:lpstr>1. 아키텍처 시스템 구성도</vt:lpstr>
      <vt:lpstr>1. 아키텍처 시스템 구성도 </vt:lpstr>
      <vt:lpstr>2. 주요 기능</vt:lpstr>
      <vt:lpstr>2. 주요 기능</vt:lpstr>
      <vt:lpstr>3. 팀 구성원의 역할</vt:lpstr>
      <vt:lpstr>3. 팀 구성원의 역할</vt:lpstr>
      <vt:lpstr>3. 팀 구성원의 역할</vt:lpstr>
      <vt:lpstr>3. 팀 구성원의 역할</vt:lpstr>
      <vt:lpstr>3. 팀 구성원의 역할</vt:lpstr>
      <vt:lpstr>3. 팀 구성원의 역할</vt:lpstr>
      <vt:lpstr>3. 팀 구성원의 역할</vt:lpstr>
      <vt:lpstr>3. 팀 구성원의 역할</vt:lpstr>
      <vt:lpstr>3. 팀 구성원의 역할</vt:lpstr>
      <vt:lpstr>3. 팀 구성원의 역할</vt:lpstr>
      <vt:lpstr>3. 팀 구성원의 역할</vt:lpstr>
      <vt:lpstr>3. 팀 구성원의 역할</vt:lpstr>
      <vt:lpstr>4. 캡스톤디자인1 구현완료</vt:lpstr>
      <vt:lpstr>4. 캡스톤디자인1 구현완료</vt:lpstr>
      <vt:lpstr>4. 캡스톤디자인1 구현완료</vt:lpstr>
      <vt:lpstr>5. 캡스톤디자인2 목표</vt:lpstr>
      <vt:lpstr>5. 캡스톤디자인2 목표</vt:lpstr>
      <vt:lpstr>5. 캡스톤디자인2 목표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보라색 디지털리즘 단순하고 기본적인 프레젠테이션</dc:title>
  <dc:creator>정우진컴퓨터공학과</dc:creator>
  <cp:keywords>DAFcDFEYO6M,BAFcCxjEdFQ</cp:keywords>
  <cp:lastModifiedBy>정우진</cp:lastModifiedBy>
  <cp:revision>29</cp:revision>
  <dcterms:created xsi:type="dcterms:W3CDTF">2023-03-02T15:11:47Z</dcterms:created>
  <dcterms:modified xsi:type="dcterms:W3CDTF">2023-09-22T04:37:20Z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2023-03-02T00:00:00Z</vt:filetime>
  </property>
  <property fmtid="{D5CDD505-2E9C-101B-9397-08002B2CF9AE}" pid="3" name="Creator">
    <vt:lpwstr>Canva</vt:lpwstr>
  </property>
  <property fmtid="{D5CDD505-2E9C-101B-9397-08002B2CF9AE}" pid="4" name="LastSaved">
    <vt:filetime>2023-03-02T00:00:00Z</vt:filetime>
  </property>
</Properties>
</file>